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78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42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2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33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652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28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9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85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51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7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1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0EC67-953D-1C47-8244-074445DDDCA5}" type="datetimeFigureOut">
              <a:rPr lang="en-US" smtClean="0"/>
              <a:t>19/04/18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B7661-565A-0749-A3C2-F9B27076B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88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3608235"/>
            <a:ext cx="3790260" cy="9830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967" y="3608235"/>
            <a:ext cx="3790260" cy="98308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1613913" y="1724831"/>
            <a:ext cx="586431" cy="21104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834054" y="1724831"/>
            <a:ext cx="201175" cy="21104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846" y="3912842"/>
            <a:ext cx="1703350" cy="4003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69" y="3912842"/>
            <a:ext cx="1721402" cy="4003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3621" y="669106"/>
            <a:ext cx="56388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8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449374" y="1320357"/>
            <a:ext cx="8241983" cy="3874550"/>
            <a:chOff x="449374" y="1320357"/>
            <a:chExt cx="8241983" cy="3874550"/>
          </a:xfrm>
        </p:grpSpPr>
        <p:sp>
          <p:nvSpPr>
            <p:cNvPr id="41" name="Rounded Rectangle 40"/>
            <p:cNvSpPr/>
            <p:nvPr/>
          </p:nvSpPr>
          <p:spPr>
            <a:xfrm>
              <a:off x="3223330" y="1324870"/>
              <a:ext cx="2681390" cy="38479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974695" y="4694925"/>
              <a:ext cx="12133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channel</a:t>
              </a:r>
              <a:endParaRPr lang="en-US" sz="1600" b="1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6009967" y="1347007"/>
              <a:ext cx="2681390" cy="38479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786478" y="4729637"/>
              <a:ext cx="12133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decode</a:t>
              </a:r>
              <a:endParaRPr lang="en-US" sz="1600" b="1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449374" y="1320357"/>
              <a:ext cx="2681390" cy="38479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936691" y="1513493"/>
              <a:ext cx="1722555" cy="65389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/>
                <a:t>e</a:t>
              </a:r>
              <a:r>
                <a:rPr lang="en-US" sz="1600" dirty="0" err="1" smtClean="0"/>
                <a:t>ncode_main.c</a:t>
              </a:r>
              <a:endParaRPr lang="en-US" sz="1600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936691" y="2635657"/>
              <a:ext cx="1722555" cy="65389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 smtClean="0"/>
                <a:t>encode.c</a:t>
              </a:r>
              <a:endParaRPr lang="en-US" sz="1600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797969" y="3830263"/>
              <a:ext cx="1181913" cy="65389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/>
                <a:t>p</a:t>
              </a:r>
              <a:r>
                <a:rPr lang="en-US" sz="1600" dirty="0" err="1" smtClean="0"/>
                <a:t>arity.c</a:t>
              </a:r>
              <a:endParaRPr lang="en-US" sz="16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37385" y="3809620"/>
              <a:ext cx="990260" cy="65389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/>
                <a:t>i</a:t>
              </a:r>
              <a:r>
                <a:rPr lang="en-US" sz="1600" dirty="0" err="1" smtClean="0"/>
                <a:t>o.c</a:t>
              </a:r>
              <a:endParaRPr lang="en-US" sz="1600" dirty="0"/>
            </a:p>
          </p:txBody>
        </p:sp>
        <p:cxnSp>
          <p:nvCxnSpPr>
            <p:cNvPr id="9" name="Straight Arrow Connector 8"/>
            <p:cNvCxnSpPr>
              <a:stCxn id="4" idx="2"/>
              <a:endCxn id="5" idx="0"/>
            </p:cNvCxnSpPr>
            <p:nvPr/>
          </p:nvCxnSpPr>
          <p:spPr>
            <a:xfrm>
              <a:off x="1797969" y="2167385"/>
              <a:ext cx="0" cy="4682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1213311" y="3289549"/>
              <a:ext cx="12574" cy="5200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244330" y="3289549"/>
              <a:ext cx="0" cy="5200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ounded Rectangle 22"/>
            <p:cNvSpPr/>
            <p:nvPr/>
          </p:nvSpPr>
          <p:spPr>
            <a:xfrm>
              <a:off x="6514530" y="1648808"/>
              <a:ext cx="1722555" cy="65389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 smtClean="0"/>
                <a:t>decode_main.c</a:t>
              </a:r>
              <a:endParaRPr lang="en-US" sz="16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6514530" y="2770972"/>
              <a:ext cx="1722555" cy="65389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 smtClean="0"/>
                <a:t>decode.c</a:t>
              </a:r>
              <a:endParaRPr lang="en-US" sz="16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7375808" y="3965578"/>
              <a:ext cx="1199249" cy="65389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/>
                <a:t>p</a:t>
              </a:r>
              <a:r>
                <a:rPr lang="en-US" sz="1600" dirty="0" err="1" smtClean="0"/>
                <a:t>arity.c</a:t>
              </a:r>
              <a:endParaRPr lang="en-US" sz="1600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6115224" y="3944935"/>
              <a:ext cx="990260" cy="65389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/>
                <a:t>i</a:t>
              </a:r>
              <a:r>
                <a:rPr lang="en-US" sz="1600" dirty="0" err="1" smtClean="0"/>
                <a:t>o.c</a:t>
              </a:r>
              <a:endParaRPr lang="en-US" sz="1600" dirty="0"/>
            </a:p>
          </p:txBody>
        </p:sp>
        <p:cxnSp>
          <p:nvCxnSpPr>
            <p:cNvPr id="27" name="Straight Arrow Connector 26"/>
            <p:cNvCxnSpPr>
              <a:stCxn id="23" idx="2"/>
              <a:endCxn id="24" idx="0"/>
            </p:cNvCxnSpPr>
            <p:nvPr/>
          </p:nvCxnSpPr>
          <p:spPr>
            <a:xfrm>
              <a:off x="7375808" y="2302700"/>
              <a:ext cx="0" cy="4682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>
              <a:off x="6791150" y="3424864"/>
              <a:ext cx="12574" cy="5200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7822169" y="3424864"/>
              <a:ext cx="0" cy="5200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29"/>
            <p:cNvSpPr/>
            <p:nvPr/>
          </p:nvSpPr>
          <p:spPr>
            <a:xfrm>
              <a:off x="3685501" y="1665893"/>
              <a:ext cx="1722555" cy="65389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/>
                <a:t>c</a:t>
              </a:r>
              <a:r>
                <a:rPr lang="en-US" sz="1600" dirty="0" err="1" smtClean="0"/>
                <a:t>hannel_main.c</a:t>
              </a:r>
              <a:endParaRPr lang="en-US" sz="1600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609189" y="2850913"/>
              <a:ext cx="1136843" cy="65389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/>
                <a:t>c</a:t>
              </a:r>
              <a:r>
                <a:rPr lang="en-US" sz="1600" dirty="0" err="1" smtClean="0"/>
                <a:t>hannel.c</a:t>
              </a:r>
              <a:endParaRPr lang="en-US" sz="1600" dirty="0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3286195" y="2830270"/>
              <a:ext cx="990260" cy="65389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/>
                <a:t>i</a:t>
              </a:r>
              <a:r>
                <a:rPr lang="en-US" sz="1600" dirty="0" err="1" smtClean="0"/>
                <a:t>o.c</a:t>
              </a:r>
              <a:endParaRPr lang="en-US" sz="1600" dirty="0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flipH="1">
              <a:off x="3962121" y="2310199"/>
              <a:ext cx="12574" cy="5200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4993140" y="2310199"/>
              <a:ext cx="0" cy="5200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225885" y="4702987"/>
              <a:ext cx="12133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encode</a:t>
              </a:r>
              <a:endParaRPr lang="en-US" sz="1600" b="1" dirty="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37385" y="276646"/>
            <a:ext cx="8037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Adidas module design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43747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456467" y="3210145"/>
            <a:ext cx="523974" cy="43514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80441" y="3214757"/>
            <a:ext cx="523974" cy="43514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d3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05843" y="3216180"/>
            <a:ext cx="523974" cy="43514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d2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29817" y="3214757"/>
            <a:ext cx="523974" cy="43514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d1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55219" y="3216180"/>
            <a:ext cx="523974" cy="43514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d0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079193" y="3216180"/>
            <a:ext cx="523974" cy="4351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p2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604595" y="3217603"/>
            <a:ext cx="523974" cy="4351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p1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138878" y="3219026"/>
            <a:ext cx="523974" cy="4351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65826" y="3645024"/>
            <a:ext cx="438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</a:t>
            </a:r>
            <a:r>
              <a:rPr lang="en-US" sz="1400" dirty="0" smtClean="0"/>
              <a:t>SB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456467" y="3654173"/>
            <a:ext cx="523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MSB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067943" y="2873851"/>
            <a:ext cx="1287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Parity-bits: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980441" y="2880713"/>
            <a:ext cx="717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Nibble: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88218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7407</TotalTime>
  <Words>33</Words>
  <Application>Microsoft Macintosh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</dc:creator>
  <cp:lastModifiedBy>Ben</cp:lastModifiedBy>
  <cp:revision>13</cp:revision>
  <dcterms:created xsi:type="dcterms:W3CDTF">2017-10-25T11:36:17Z</dcterms:created>
  <dcterms:modified xsi:type="dcterms:W3CDTF">2018-04-19T15:49:40Z</dcterms:modified>
</cp:coreProperties>
</file>