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1"/>
  </p:sldMasterIdLst>
  <p:notesMasterIdLst>
    <p:notesMasterId r:id="rId24"/>
  </p:notesMasterIdLst>
  <p:handoutMasterIdLst>
    <p:handoutMasterId r:id="rId25"/>
  </p:handoutMasterIdLst>
  <p:sldIdLst>
    <p:sldId id="295" r:id="rId2"/>
    <p:sldId id="296" r:id="rId3"/>
    <p:sldId id="357" r:id="rId4"/>
    <p:sldId id="358" r:id="rId5"/>
    <p:sldId id="344" r:id="rId6"/>
    <p:sldId id="341" r:id="rId7"/>
    <p:sldId id="345" r:id="rId8"/>
    <p:sldId id="342" r:id="rId9"/>
    <p:sldId id="355" r:id="rId10"/>
    <p:sldId id="356" r:id="rId11"/>
    <p:sldId id="338" r:id="rId12"/>
    <p:sldId id="340" r:id="rId13"/>
    <p:sldId id="316" r:id="rId14"/>
    <p:sldId id="343" r:id="rId15"/>
    <p:sldId id="333" r:id="rId16"/>
    <p:sldId id="353" r:id="rId17"/>
    <p:sldId id="348" r:id="rId18"/>
    <p:sldId id="347" r:id="rId19"/>
    <p:sldId id="350" r:id="rId20"/>
    <p:sldId id="351" r:id="rId21"/>
    <p:sldId id="352" r:id="rId22"/>
    <p:sldId id="354" r:id="rId23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80BFA01C-CD74-7845-B021-672224978863}">
          <p14:sldIdLst>
            <p14:sldId id="295"/>
            <p14:sldId id="296"/>
            <p14:sldId id="357"/>
            <p14:sldId id="358"/>
            <p14:sldId id="344"/>
            <p14:sldId id="341"/>
            <p14:sldId id="345"/>
            <p14:sldId id="342"/>
            <p14:sldId id="355"/>
            <p14:sldId id="356"/>
            <p14:sldId id="338"/>
            <p14:sldId id="340"/>
            <p14:sldId id="316"/>
            <p14:sldId id="343"/>
            <p14:sldId id="333"/>
            <p14:sldId id="353"/>
            <p14:sldId id="348"/>
            <p14:sldId id="347"/>
            <p14:sldId id="350"/>
            <p14:sldId id="351"/>
            <p14:sldId id="352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ayrin,Brice B.P.B.J.P." initials="GB" lastIdx="1" clrIdx="0">
    <p:extLst>
      <p:ext uri="{19B8F6BF-5375-455C-9EA6-DF929625EA0E}">
        <p15:presenceInfo xmlns:p15="http://schemas.microsoft.com/office/powerpoint/2012/main" userId="S-1-5-21-11087255-1466054374-1897138802-2316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59BB20-0F54-4523-9FEA-5680762409F3}" v="25" dt="2024-11-06T10:24:33.8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5332" autoAdjust="0"/>
  </p:normalViewPr>
  <p:slideViewPr>
    <p:cSldViewPr snapToGrid="0" snapToObjects="1">
      <p:cViewPr varScale="1">
        <p:scale>
          <a:sx n="140" d="100"/>
          <a:sy n="140" d="100"/>
        </p:scale>
        <p:origin x="906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ayrin,Brice B.P.B.J.P." userId="8e32c718-220c-4da8-a44c-f6b851f22a59" providerId="ADAL" clId="{1359BB20-0F54-4523-9FEA-5680762409F3}"/>
    <pc:docChg chg="undo custSel addSld delSld modSld sldOrd modSection">
      <pc:chgData name="Guayrin,Brice B.P.B.J.P." userId="8e32c718-220c-4da8-a44c-f6b851f22a59" providerId="ADAL" clId="{1359BB20-0F54-4523-9FEA-5680762409F3}" dt="2024-11-06T16:53:27.741" v="1961" actId="20577"/>
      <pc:docMkLst>
        <pc:docMk/>
      </pc:docMkLst>
      <pc:sldChg chg="modSp mod">
        <pc:chgData name="Guayrin,Brice B.P.B.J.P." userId="8e32c718-220c-4da8-a44c-f6b851f22a59" providerId="ADAL" clId="{1359BB20-0F54-4523-9FEA-5680762409F3}" dt="2024-11-06T10:36:37.969" v="1917" actId="20577"/>
        <pc:sldMkLst>
          <pc:docMk/>
          <pc:sldMk cId="2251646618" sldId="333"/>
        </pc:sldMkLst>
        <pc:spChg chg="mod">
          <ac:chgData name="Guayrin,Brice B.P.B.J.P." userId="8e32c718-220c-4da8-a44c-f6b851f22a59" providerId="ADAL" clId="{1359BB20-0F54-4523-9FEA-5680762409F3}" dt="2024-11-06T10:36:37.969" v="1917" actId="20577"/>
          <ac:spMkLst>
            <pc:docMk/>
            <pc:sldMk cId="2251646618" sldId="333"/>
            <ac:spMk id="3" creationId="{00000000-0000-0000-0000-000000000000}"/>
          </ac:spMkLst>
        </pc:spChg>
      </pc:sldChg>
      <pc:sldChg chg="addSp modSp mod">
        <pc:chgData name="Guayrin,Brice B.P.B.J.P." userId="8e32c718-220c-4da8-a44c-f6b851f22a59" providerId="ADAL" clId="{1359BB20-0F54-4523-9FEA-5680762409F3}" dt="2024-11-04T17:45:13.785" v="349" actId="14100"/>
        <pc:sldMkLst>
          <pc:docMk/>
          <pc:sldMk cId="400581269" sldId="338"/>
        </pc:sldMkLst>
        <pc:spChg chg="add mod">
          <ac:chgData name="Guayrin,Brice B.P.B.J.P." userId="8e32c718-220c-4da8-a44c-f6b851f22a59" providerId="ADAL" clId="{1359BB20-0F54-4523-9FEA-5680762409F3}" dt="2024-11-04T17:44:31.753" v="345" actId="1076"/>
          <ac:spMkLst>
            <pc:docMk/>
            <pc:sldMk cId="400581269" sldId="338"/>
            <ac:spMk id="4" creationId="{00000000-0000-0000-0000-000000000000}"/>
          </ac:spMkLst>
        </pc:spChg>
        <pc:cxnChg chg="add mod">
          <ac:chgData name="Guayrin,Brice B.P.B.J.P." userId="8e32c718-220c-4da8-a44c-f6b851f22a59" providerId="ADAL" clId="{1359BB20-0F54-4523-9FEA-5680762409F3}" dt="2024-11-04T17:45:13.785" v="349" actId="14100"/>
          <ac:cxnSpMkLst>
            <pc:docMk/>
            <pc:sldMk cId="400581269" sldId="338"/>
            <ac:cxnSpMk id="6" creationId="{85229E73-C4AB-61D5-3B03-A2DA76EEAC94}"/>
          </ac:cxnSpMkLst>
        </pc:cxnChg>
      </pc:sldChg>
      <pc:sldChg chg="addSp modSp mod">
        <pc:chgData name="Guayrin,Brice B.P.B.J.P." userId="8e32c718-220c-4da8-a44c-f6b851f22a59" providerId="ADAL" clId="{1359BB20-0F54-4523-9FEA-5680762409F3}" dt="2024-11-04T17:45:34.222" v="354" actId="20577"/>
        <pc:sldMkLst>
          <pc:docMk/>
          <pc:sldMk cId="4024717672" sldId="340"/>
        </pc:sldMkLst>
        <pc:spChg chg="mod">
          <ac:chgData name="Guayrin,Brice B.P.B.J.P." userId="8e32c718-220c-4da8-a44c-f6b851f22a59" providerId="ADAL" clId="{1359BB20-0F54-4523-9FEA-5680762409F3}" dt="2024-11-04T17:45:34.222" v="354" actId="20577"/>
          <ac:spMkLst>
            <pc:docMk/>
            <pc:sldMk cId="4024717672" sldId="340"/>
            <ac:spMk id="8" creationId="{00000000-0000-0000-0000-000000000000}"/>
          </ac:spMkLst>
        </pc:spChg>
        <pc:cxnChg chg="add mod">
          <ac:chgData name="Guayrin,Brice B.P.B.J.P." userId="8e32c718-220c-4da8-a44c-f6b851f22a59" providerId="ADAL" clId="{1359BB20-0F54-4523-9FEA-5680762409F3}" dt="2024-11-04T17:45:17.445" v="350"/>
          <ac:cxnSpMkLst>
            <pc:docMk/>
            <pc:sldMk cId="4024717672" sldId="340"/>
            <ac:cxnSpMk id="16" creationId="{BB089812-AA47-CD32-B93C-C6F31A994D1E}"/>
          </ac:cxnSpMkLst>
        </pc:cxnChg>
      </pc:sldChg>
      <pc:sldChg chg="modSp mod">
        <pc:chgData name="Guayrin,Brice B.P.B.J.P." userId="8e32c718-220c-4da8-a44c-f6b851f22a59" providerId="ADAL" clId="{1359BB20-0F54-4523-9FEA-5680762409F3}" dt="2024-11-06T10:36:17.235" v="1911" actId="20577"/>
        <pc:sldMkLst>
          <pc:docMk/>
          <pc:sldMk cId="264435780" sldId="343"/>
        </pc:sldMkLst>
        <pc:spChg chg="mod">
          <ac:chgData name="Guayrin,Brice B.P.B.J.P." userId="8e32c718-220c-4da8-a44c-f6b851f22a59" providerId="ADAL" clId="{1359BB20-0F54-4523-9FEA-5680762409F3}" dt="2024-11-06T10:36:17.235" v="1911" actId="20577"/>
          <ac:spMkLst>
            <pc:docMk/>
            <pc:sldMk cId="264435780" sldId="343"/>
            <ac:spMk id="3" creationId="{00000000-0000-0000-0000-000000000000}"/>
          </ac:spMkLst>
        </pc:spChg>
      </pc:sldChg>
      <pc:sldChg chg="modSp mod">
        <pc:chgData name="Guayrin,Brice B.P.B.J.P." userId="8e32c718-220c-4da8-a44c-f6b851f22a59" providerId="ADAL" clId="{1359BB20-0F54-4523-9FEA-5680762409F3}" dt="2024-11-06T09:47:13.027" v="373" actId="20577"/>
        <pc:sldMkLst>
          <pc:docMk/>
          <pc:sldMk cId="187503850" sldId="344"/>
        </pc:sldMkLst>
        <pc:spChg chg="mod">
          <ac:chgData name="Guayrin,Brice B.P.B.J.P." userId="8e32c718-220c-4da8-a44c-f6b851f22a59" providerId="ADAL" clId="{1359BB20-0F54-4523-9FEA-5680762409F3}" dt="2024-11-06T09:47:13.027" v="373" actId="20577"/>
          <ac:spMkLst>
            <pc:docMk/>
            <pc:sldMk cId="187503850" sldId="344"/>
            <ac:spMk id="5" creationId="{B0FF724C-585F-8BCD-D612-9E76DAA40EC0}"/>
          </ac:spMkLst>
        </pc:spChg>
      </pc:sldChg>
      <pc:sldChg chg="addSp modSp mod">
        <pc:chgData name="Guayrin,Brice B.P.B.J.P." userId="8e32c718-220c-4da8-a44c-f6b851f22a59" providerId="ADAL" clId="{1359BB20-0F54-4523-9FEA-5680762409F3}" dt="2024-11-06T10:39:47.299" v="1929"/>
        <pc:sldMkLst>
          <pc:docMk/>
          <pc:sldMk cId="2976670397" sldId="347"/>
        </pc:sldMkLst>
        <pc:spChg chg="mod">
          <ac:chgData name="Guayrin,Brice B.P.B.J.P." userId="8e32c718-220c-4da8-a44c-f6b851f22a59" providerId="ADAL" clId="{1359BB20-0F54-4523-9FEA-5680762409F3}" dt="2024-11-06T10:39:47.299" v="1929"/>
          <ac:spMkLst>
            <pc:docMk/>
            <pc:sldMk cId="2976670397" sldId="347"/>
            <ac:spMk id="2" creationId="{9CB07EDF-C079-4DF5-B49F-E43BBEA89947}"/>
          </ac:spMkLst>
        </pc:spChg>
        <pc:spChg chg="mod">
          <ac:chgData name="Guayrin,Brice B.P.B.J.P." userId="8e32c718-220c-4da8-a44c-f6b851f22a59" providerId="ADAL" clId="{1359BB20-0F54-4523-9FEA-5680762409F3}" dt="2024-11-06T10:12:33.654" v="1048" actId="20577"/>
          <ac:spMkLst>
            <pc:docMk/>
            <pc:sldMk cId="2976670397" sldId="347"/>
            <ac:spMk id="20" creationId="{52991ECE-E7DB-909E-09C3-B7EF96E050C3}"/>
          </ac:spMkLst>
        </pc:spChg>
        <pc:graphicFrameChg chg="mod modGraphic">
          <ac:chgData name="Guayrin,Brice B.P.B.J.P." userId="8e32c718-220c-4da8-a44c-f6b851f22a59" providerId="ADAL" clId="{1359BB20-0F54-4523-9FEA-5680762409F3}" dt="2024-11-04T16:00:30.228" v="256" actId="14734"/>
          <ac:graphicFrameMkLst>
            <pc:docMk/>
            <pc:sldMk cId="2976670397" sldId="347"/>
            <ac:graphicFrameMk id="3" creationId="{75949BA2-B7FF-E503-F1DC-72608EB69C1B}"/>
          </ac:graphicFrameMkLst>
        </pc:graphicFrameChg>
        <pc:graphicFrameChg chg="add mod modGraphic">
          <ac:chgData name="Guayrin,Brice B.P.B.J.P." userId="8e32c718-220c-4da8-a44c-f6b851f22a59" providerId="ADAL" clId="{1359BB20-0F54-4523-9FEA-5680762409F3}" dt="2024-11-04T16:00:57.127" v="258" actId="20577"/>
          <ac:graphicFrameMkLst>
            <pc:docMk/>
            <pc:sldMk cId="2976670397" sldId="347"/>
            <ac:graphicFrameMk id="4" creationId="{B5FB3F1F-BB8C-18E0-9442-50E8713ADC9D}"/>
          </ac:graphicFrameMkLst>
        </pc:graphicFrameChg>
      </pc:sldChg>
      <pc:sldChg chg="modSp mod">
        <pc:chgData name="Guayrin,Brice B.P.B.J.P." userId="8e32c718-220c-4da8-a44c-f6b851f22a59" providerId="ADAL" clId="{1359BB20-0F54-4523-9FEA-5680762409F3}" dt="2024-11-06T10:39:39.227" v="1928" actId="20577"/>
        <pc:sldMkLst>
          <pc:docMk/>
          <pc:sldMk cId="2213532020" sldId="348"/>
        </pc:sldMkLst>
        <pc:spChg chg="mod">
          <ac:chgData name="Guayrin,Brice B.P.B.J.P." userId="8e32c718-220c-4da8-a44c-f6b851f22a59" providerId="ADAL" clId="{1359BB20-0F54-4523-9FEA-5680762409F3}" dt="2024-11-06T10:39:39.227" v="1928" actId="20577"/>
          <ac:spMkLst>
            <pc:docMk/>
            <pc:sldMk cId="2213532020" sldId="348"/>
            <ac:spMk id="2" creationId="{9CB07EDF-C079-4DF5-B49F-E43BBEA89947}"/>
          </ac:spMkLst>
        </pc:spChg>
        <pc:spChg chg="mod">
          <ac:chgData name="Guayrin,Brice B.P.B.J.P." userId="8e32c718-220c-4da8-a44c-f6b851f22a59" providerId="ADAL" clId="{1359BB20-0F54-4523-9FEA-5680762409F3}" dt="2024-11-06T10:14:07.076" v="1139" actId="20577"/>
          <ac:spMkLst>
            <pc:docMk/>
            <pc:sldMk cId="2213532020" sldId="348"/>
            <ac:spMk id="20" creationId="{52991ECE-E7DB-909E-09C3-B7EF96E050C3}"/>
          </ac:spMkLst>
        </pc:spChg>
        <pc:graphicFrameChg chg="mod modGraphic">
          <ac:chgData name="Guayrin,Brice B.P.B.J.P." userId="8e32c718-220c-4da8-a44c-f6b851f22a59" providerId="ADAL" clId="{1359BB20-0F54-4523-9FEA-5680762409F3}" dt="2024-11-06T10:11:32.510" v="1019" actId="1076"/>
          <ac:graphicFrameMkLst>
            <pc:docMk/>
            <pc:sldMk cId="2213532020" sldId="348"/>
            <ac:graphicFrameMk id="3" creationId="{75949BA2-B7FF-E503-F1DC-72608EB69C1B}"/>
          </ac:graphicFrameMkLst>
        </pc:graphicFrameChg>
        <pc:graphicFrameChg chg="mod modGraphic">
          <ac:chgData name="Guayrin,Brice B.P.B.J.P." userId="8e32c718-220c-4da8-a44c-f6b851f22a59" providerId="ADAL" clId="{1359BB20-0F54-4523-9FEA-5680762409F3}" dt="2024-11-06T10:11:36.337" v="1020" actId="1076"/>
          <ac:graphicFrameMkLst>
            <pc:docMk/>
            <pc:sldMk cId="2213532020" sldId="348"/>
            <ac:graphicFrameMk id="4" creationId="{B5FB3F1F-BB8C-18E0-9442-50E8713ADC9D}"/>
          </ac:graphicFrameMkLst>
        </pc:graphicFrameChg>
      </pc:sldChg>
      <pc:sldChg chg="addSp delSp modSp add del mod">
        <pc:chgData name="Guayrin,Brice B.P.B.J.P." userId="8e32c718-220c-4da8-a44c-f6b851f22a59" providerId="ADAL" clId="{1359BB20-0F54-4523-9FEA-5680762409F3}" dt="2024-11-04T17:37:38.382" v="288" actId="2696"/>
        <pc:sldMkLst>
          <pc:docMk/>
          <pc:sldMk cId="1532662941" sldId="349"/>
        </pc:sldMkLst>
        <pc:spChg chg="del mod">
          <ac:chgData name="Guayrin,Brice B.P.B.J.P." userId="8e32c718-220c-4da8-a44c-f6b851f22a59" providerId="ADAL" clId="{1359BB20-0F54-4523-9FEA-5680762409F3}" dt="2024-11-04T17:37:34.395" v="287" actId="21"/>
          <ac:spMkLst>
            <pc:docMk/>
            <pc:sldMk cId="1532662941" sldId="349"/>
            <ac:spMk id="3" creationId="{00000000-0000-0000-0000-000000000000}"/>
          </ac:spMkLst>
        </pc:spChg>
        <pc:spChg chg="add mod">
          <ac:chgData name="Guayrin,Brice B.P.B.J.P." userId="8e32c718-220c-4da8-a44c-f6b851f22a59" providerId="ADAL" clId="{1359BB20-0F54-4523-9FEA-5680762409F3}" dt="2024-11-04T17:36:27.017" v="284" actId="14100"/>
          <ac:spMkLst>
            <pc:docMk/>
            <pc:sldMk cId="1532662941" sldId="349"/>
            <ac:spMk id="5" creationId="{B06E1B16-7476-F5B4-7582-C9539170542A}"/>
          </ac:spMkLst>
        </pc:spChg>
        <pc:picChg chg="add mod">
          <ac:chgData name="Guayrin,Brice B.P.B.J.P." userId="8e32c718-220c-4da8-a44c-f6b851f22a59" providerId="ADAL" clId="{1359BB20-0F54-4523-9FEA-5680762409F3}" dt="2024-11-04T17:36:12.510" v="283"/>
          <ac:picMkLst>
            <pc:docMk/>
            <pc:sldMk cId="1532662941" sldId="349"/>
            <ac:picMk id="6" creationId="{00000000-0000-0000-0000-000000000000}"/>
          </ac:picMkLst>
        </pc:picChg>
        <pc:picChg chg="del">
          <ac:chgData name="Guayrin,Brice B.P.B.J.P." userId="8e32c718-220c-4da8-a44c-f6b851f22a59" providerId="ADAL" clId="{1359BB20-0F54-4523-9FEA-5680762409F3}" dt="2024-11-04T17:35:48.346" v="275" actId="21"/>
          <ac:picMkLst>
            <pc:docMk/>
            <pc:sldMk cId="1532662941" sldId="349"/>
            <ac:picMk id="7" creationId="{00000000-0000-0000-0000-000000000000}"/>
          </ac:picMkLst>
        </pc:picChg>
      </pc:sldChg>
      <pc:sldChg chg="modSp mod">
        <pc:chgData name="Guayrin,Brice B.P.B.J.P." userId="8e32c718-220c-4da8-a44c-f6b851f22a59" providerId="ADAL" clId="{1359BB20-0F54-4523-9FEA-5680762409F3}" dt="2024-11-06T10:39:51.004" v="1930"/>
        <pc:sldMkLst>
          <pc:docMk/>
          <pc:sldMk cId="1382954769" sldId="350"/>
        </pc:sldMkLst>
        <pc:spChg chg="mod">
          <ac:chgData name="Guayrin,Brice B.P.B.J.P." userId="8e32c718-220c-4da8-a44c-f6b851f22a59" providerId="ADAL" clId="{1359BB20-0F54-4523-9FEA-5680762409F3}" dt="2024-11-06T10:39:51.004" v="1930"/>
          <ac:spMkLst>
            <pc:docMk/>
            <pc:sldMk cId="1382954769" sldId="350"/>
            <ac:spMk id="2" creationId="{9CB07EDF-C079-4DF5-B49F-E43BBEA89947}"/>
          </ac:spMkLst>
        </pc:spChg>
        <pc:spChg chg="mod">
          <ac:chgData name="Guayrin,Brice B.P.B.J.P." userId="8e32c718-220c-4da8-a44c-f6b851f22a59" providerId="ADAL" clId="{1359BB20-0F54-4523-9FEA-5680762409F3}" dt="2024-11-06T10:12:39.335" v="1056" actId="20577"/>
          <ac:spMkLst>
            <pc:docMk/>
            <pc:sldMk cId="1382954769" sldId="350"/>
            <ac:spMk id="20" creationId="{52991ECE-E7DB-909E-09C3-B7EF96E050C3}"/>
          </ac:spMkLst>
        </pc:spChg>
      </pc:sldChg>
      <pc:sldChg chg="modSp mod">
        <pc:chgData name="Guayrin,Brice B.P.B.J.P." userId="8e32c718-220c-4da8-a44c-f6b851f22a59" providerId="ADAL" clId="{1359BB20-0F54-4523-9FEA-5680762409F3}" dt="2024-11-06T10:39:54.434" v="1931"/>
        <pc:sldMkLst>
          <pc:docMk/>
          <pc:sldMk cId="552123016" sldId="351"/>
        </pc:sldMkLst>
        <pc:spChg chg="mod">
          <ac:chgData name="Guayrin,Brice B.P.B.J.P." userId="8e32c718-220c-4da8-a44c-f6b851f22a59" providerId="ADAL" clId="{1359BB20-0F54-4523-9FEA-5680762409F3}" dt="2024-11-06T10:39:54.434" v="1931"/>
          <ac:spMkLst>
            <pc:docMk/>
            <pc:sldMk cId="552123016" sldId="351"/>
            <ac:spMk id="2" creationId="{9CB07EDF-C079-4DF5-B49F-E43BBEA89947}"/>
          </ac:spMkLst>
        </pc:spChg>
        <pc:spChg chg="mod">
          <ac:chgData name="Guayrin,Brice B.P.B.J.P." userId="8e32c718-220c-4da8-a44c-f6b851f22a59" providerId="ADAL" clId="{1359BB20-0F54-4523-9FEA-5680762409F3}" dt="2024-11-06T10:12:44.043" v="1064" actId="20577"/>
          <ac:spMkLst>
            <pc:docMk/>
            <pc:sldMk cId="552123016" sldId="351"/>
            <ac:spMk id="20" creationId="{52991ECE-E7DB-909E-09C3-B7EF96E050C3}"/>
          </ac:spMkLst>
        </pc:spChg>
      </pc:sldChg>
      <pc:sldChg chg="modSp mod">
        <pc:chgData name="Guayrin,Brice B.P.B.J.P." userId="8e32c718-220c-4da8-a44c-f6b851f22a59" providerId="ADAL" clId="{1359BB20-0F54-4523-9FEA-5680762409F3}" dt="2024-11-06T10:39:58.174" v="1932"/>
        <pc:sldMkLst>
          <pc:docMk/>
          <pc:sldMk cId="136999357" sldId="352"/>
        </pc:sldMkLst>
        <pc:spChg chg="mod">
          <ac:chgData name="Guayrin,Brice B.P.B.J.P." userId="8e32c718-220c-4da8-a44c-f6b851f22a59" providerId="ADAL" clId="{1359BB20-0F54-4523-9FEA-5680762409F3}" dt="2024-11-06T10:39:58.174" v="1932"/>
          <ac:spMkLst>
            <pc:docMk/>
            <pc:sldMk cId="136999357" sldId="352"/>
            <ac:spMk id="2" creationId="{9CB07EDF-C079-4DF5-B49F-E43BBEA89947}"/>
          </ac:spMkLst>
        </pc:spChg>
        <pc:spChg chg="mod">
          <ac:chgData name="Guayrin,Brice B.P.B.J.P." userId="8e32c718-220c-4da8-a44c-f6b851f22a59" providerId="ADAL" clId="{1359BB20-0F54-4523-9FEA-5680762409F3}" dt="2024-11-06T10:12:49.306" v="1072" actId="20577"/>
          <ac:spMkLst>
            <pc:docMk/>
            <pc:sldMk cId="136999357" sldId="352"/>
            <ac:spMk id="20" creationId="{52991ECE-E7DB-909E-09C3-B7EF96E050C3}"/>
          </ac:spMkLst>
        </pc:spChg>
      </pc:sldChg>
      <pc:sldChg chg="modSp mod">
        <pc:chgData name="Guayrin,Brice B.P.B.J.P." userId="8e32c718-220c-4da8-a44c-f6b851f22a59" providerId="ADAL" clId="{1359BB20-0F54-4523-9FEA-5680762409F3}" dt="2024-11-06T16:53:27.741" v="1961" actId="20577"/>
        <pc:sldMkLst>
          <pc:docMk/>
          <pc:sldMk cId="2871029518" sldId="353"/>
        </pc:sldMkLst>
        <pc:spChg chg="mod">
          <ac:chgData name="Guayrin,Brice B.P.B.J.P." userId="8e32c718-220c-4da8-a44c-f6b851f22a59" providerId="ADAL" clId="{1359BB20-0F54-4523-9FEA-5680762409F3}" dt="2024-11-06T16:53:27.741" v="1961" actId="20577"/>
          <ac:spMkLst>
            <pc:docMk/>
            <pc:sldMk cId="2871029518" sldId="353"/>
            <ac:spMk id="20" creationId="{52991ECE-E7DB-909E-09C3-B7EF96E050C3}"/>
          </ac:spMkLst>
        </pc:spChg>
        <pc:graphicFrameChg chg="mod modGraphic">
          <ac:chgData name="Guayrin,Brice B.P.B.J.P." userId="8e32c718-220c-4da8-a44c-f6b851f22a59" providerId="ADAL" clId="{1359BB20-0F54-4523-9FEA-5680762409F3}" dt="2024-11-06T10:10:24.686" v="1011" actId="14100"/>
          <ac:graphicFrameMkLst>
            <pc:docMk/>
            <pc:sldMk cId="2871029518" sldId="353"/>
            <ac:graphicFrameMk id="3" creationId="{75949BA2-B7FF-E503-F1DC-72608EB69C1B}"/>
          </ac:graphicFrameMkLst>
        </pc:graphicFrameChg>
        <pc:graphicFrameChg chg="mod modGraphic">
          <ac:chgData name="Guayrin,Brice B.P.B.J.P." userId="8e32c718-220c-4da8-a44c-f6b851f22a59" providerId="ADAL" clId="{1359BB20-0F54-4523-9FEA-5680762409F3}" dt="2024-11-06T16:53:21.119" v="1960" actId="20577"/>
          <ac:graphicFrameMkLst>
            <pc:docMk/>
            <pc:sldMk cId="2871029518" sldId="353"/>
            <ac:graphicFrameMk id="4" creationId="{B5FB3F1F-BB8C-18E0-9442-50E8713ADC9D}"/>
          </ac:graphicFrameMkLst>
        </pc:graphicFrameChg>
      </pc:sldChg>
      <pc:sldChg chg="addSp delSp modSp new mod modClrScheme chgLayout">
        <pc:chgData name="Guayrin,Brice B.P.B.J.P." userId="8e32c718-220c-4da8-a44c-f6b851f22a59" providerId="ADAL" clId="{1359BB20-0F54-4523-9FEA-5680762409F3}" dt="2024-11-06T13:04:30.309" v="1950" actId="20577"/>
        <pc:sldMkLst>
          <pc:docMk/>
          <pc:sldMk cId="1036744914" sldId="355"/>
        </pc:sldMkLst>
        <pc:spChg chg="del mod ord">
          <ac:chgData name="Guayrin,Brice B.P.B.J.P." userId="8e32c718-220c-4da8-a44c-f6b851f22a59" providerId="ADAL" clId="{1359BB20-0F54-4523-9FEA-5680762409F3}" dt="2024-11-06T09:49:12.931" v="375" actId="700"/>
          <ac:spMkLst>
            <pc:docMk/>
            <pc:sldMk cId="1036744914" sldId="355"/>
            <ac:spMk id="2" creationId="{850CEFD4-0740-9701-7B62-2F67CBAEE34D}"/>
          </ac:spMkLst>
        </pc:spChg>
        <pc:spChg chg="del mod ord">
          <ac:chgData name="Guayrin,Brice B.P.B.J.P." userId="8e32c718-220c-4da8-a44c-f6b851f22a59" providerId="ADAL" clId="{1359BB20-0F54-4523-9FEA-5680762409F3}" dt="2024-11-06T09:49:12.931" v="375" actId="700"/>
          <ac:spMkLst>
            <pc:docMk/>
            <pc:sldMk cId="1036744914" sldId="355"/>
            <ac:spMk id="3" creationId="{B9F17B4E-6635-1873-4D3C-9C9402A02611}"/>
          </ac:spMkLst>
        </pc:spChg>
        <pc:spChg chg="del">
          <ac:chgData name="Guayrin,Brice B.P.B.J.P." userId="8e32c718-220c-4da8-a44c-f6b851f22a59" providerId="ADAL" clId="{1359BB20-0F54-4523-9FEA-5680762409F3}" dt="2024-11-06T09:49:12.931" v="375" actId="700"/>
          <ac:spMkLst>
            <pc:docMk/>
            <pc:sldMk cId="1036744914" sldId="355"/>
            <ac:spMk id="4" creationId="{F8798AB8-5321-89C1-7997-A665B504EF86}"/>
          </ac:spMkLst>
        </pc:spChg>
        <pc:spChg chg="add mod ord">
          <ac:chgData name="Guayrin,Brice B.P.B.J.P." userId="8e32c718-220c-4da8-a44c-f6b851f22a59" providerId="ADAL" clId="{1359BB20-0F54-4523-9FEA-5680762409F3}" dt="2024-11-06T10:03:06.483" v="897"/>
          <ac:spMkLst>
            <pc:docMk/>
            <pc:sldMk cId="1036744914" sldId="355"/>
            <ac:spMk id="5" creationId="{03295FEC-434C-8396-3241-FE0E4CDB4589}"/>
          </ac:spMkLst>
        </pc:spChg>
        <pc:spChg chg="add mod ord">
          <ac:chgData name="Guayrin,Brice B.P.B.J.P." userId="8e32c718-220c-4da8-a44c-f6b851f22a59" providerId="ADAL" clId="{1359BB20-0F54-4523-9FEA-5680762409F3}" dt="2024-11-06T09:56:38.556" v="699" actId="20577"/>
          <ac:spMkLst>
            <pc:docMk/>
            <pc:sldMk cId="1036744914" sldId="355"/>
            <ac:spMk id="6" creationId="{814B7B34-E57A-7AEF-14CC-3F00EBE8CD1E}"/>
          </ac:spMkLst>
        </pc:spChg>
        <pc:graphicFrameChg chg="add mod modGraphic">
          <ac:chgData name="Guayrin,Brice B.P.B.J.P." userId="8e32c718-220c-4da8-a44c-f6b851f22a59" providerId="ADAL" clId="{1359BB20-0F54-4523-9FEA-5680762409F3}" dt="2024-11-06T13:04:30.309" v="1950" actId="20577"/>
          <ac:graphicFrameMkLst>
            <pc:docMk/>
            <pc:sldMk cId="1036744914" sldId="355"/>
            <ac:graphicFrameMk id="7" creationId="{F3D9B819-3F11-24A2-4CD4-91BE30EA1806}"/>
          </ac:graphicFrameMkLst>
        </pc:graphicFrameChg>
      </pc:sldChg>
      <pc:sldChg chg="addSp delSp modSp add del mod modClrScheme chgLayout">
        <pc:chgData name="Guayrin,Brice B.P.B.J.P." userId="8e32c718-220c-4da8-a44c-f6b851f22a59" providerId="ADAL" clId="{1359BB20-0F54-4523-9FEA-5680762409F3}" dt="2024-11-04T17:34:45.700" v="269" actId="2696"/>
        <pc:sldMkLst>
          <pc:docMk/>
          <pc:sldMk cId="3971013626" sldId="355"/>
        </pc:sldMkLst>
        <pc:spChg chg="mod ord">
          <ac:chgData name="Guayrin,Brice B.P.B.J.P." userId="8e32c718-220c-4da8-a44c-f6b851f22a59" providerId="ADAL" clId="{1359BB20-0F54-4523-9FEA-5680762409F3}" dt="2024-11-04T17:33:33.840" v="267" actId="700"/>
          <ac:spMkLst>
            <pc:docMk/>
            <pc:sldMk cId="3971013626" sldId="355"/>
            <ac:spMk id="2" creationId="{9CB07EDF-C079-4DF5-B49F-E43BBEA89947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4" creationId="{B8701B25-A386-1121-61B7-F5C6E661EF86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6" creationId="{70251013-38AA-B2AD-8438-61AA3B2FFB3E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8" creationId="{00000000-0000-0000-0000-000000000000}"/>
          </ac:spMkLst>
        </pc:spChg>
        <pc:spChg chg="del">
          <ac:chgData name="Guayrin,Brice B.P.B.J.P." userId="8e32c718-220c-4da8-a44c-f6b851f22a59" providerId="ADAL" clId="{1359BB20-0F54-4523-9FEA-5680762409F3}" dt="2024-11-04T17:33:15.585" v="265" actId="21"/>
          <ac:spMkLst>
            <pc:docMk/>
            <pc:sldMk cId="3971013626" sldId="355"/>
            <ac:spMk id="9" creationId="{00000000-0000-0000-0000-000000000000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10" creationId="{616DC624-924E-C0D8-951A-1FC5C1971B7D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13" creationId="{CC9CB504-4F56-D55B-8451-1FFB92F5695C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15" creationId="{3B508BAF-0982-D887-A810-E04548DEB923}"/>
          </ac:spMkLst>
        </pc:spChg>
        <pc:spChg chg="add del mod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17" creationId="{0F643725-7A2B-7C5F-FE05-77AE59FE55B9}"/>
          </ac:spMkLst>
        </pc:spChg>
        <pc:spChg chg="add del mod ord">
          <ac:chgData name="Guayrin,Brice B.P.B.J.P." userId="8e32c718-220c-4da8-a44c-f6b851f22a59" providerId="ADAL" clId="{1359BB20-0F54-4523-9FEA-5680762409F3}" dt="2024-11-04T17:33:33.840" v="267" actId="700"/>
          <ac:spMkLst>
            <pc:docMk/>
            <pc:sldMk cId="3971013626" sldId="355"/>
            <ac:spMk id="19" creationId="{A1148221-3B08-D54F-9428-D419A40B5D89}"/>
          </ac:spMkLst>
        </pc:spChg>
        <pc:spChg chg="add mod ord">
          <ac:chgData name="Guayrin,Brice B.P.B.J.P." userId="8e32c718-220c-4da8-a44c-f6b851f22a59" providerId="ADAL" clId="{1359BB20-0F54-4523-9FEA-5680762409F3}" dt="2024-11-04T17:33:33.840" v="267" actId="700"/>
          <ac:spMkLst>
            <pc:docMk/>
            <pc:sldMk cId="3971013626" sldId="355"/>
            <ac:spMk id="20" creationId="{D8301416-9F37-1EA9-3E59-D53276DDDF88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44" creationId="{00000000-0000-0000-0000-000000000000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46" creationId="{00000000-0000-0000-0000-000000000000}"/>
          </ac:spMkLst>
        </pc:spChg>
        <pc:spChg chg="del">
          <ac:chgData name="Guayrin,Brice B.P.B.J.P." userId="8e32c718-220c-4da8-a44c-f6b851f22a59" providerId="ADAL" clId="{1359BB20-0F54-4523-9FEA-5680762409F3}" dt="2024-11-04T17:33:26.497" v="266" actId="21"/>
          <ac:spMkLst>
            <pc:docMk/>
            <pc:sldMk cId="3971013626" sldId="355"/>
            <ac:spMk id="48" creationId="{00000000-0000-0000-0000-000000000000}"/>
          </ac:spMkLst>
        </pc:spChg>
        <pc:grpChg chg="del">
          <ac:chgData name="Guayrin,Brice B.P.B.J.P." userId="8e32c718-220c-4da8-a44c-f6b851f22a59" providerId="ADAL" clId="{1359BB20-0F54-4523-9FEA-5680762409F3}" dt="2024-11-04T17:33:26.497" v="266" actId="21"/>
          <ac:grpSpMkLst>
            <pc:docMk/>
            <pc:sldMk cId="3971013626" sldId="355"/>
            <ac:grpSpMk id="24" creationId="{00000000-0000-0000-0000-000000000000}"/>
          </ac:grpSpMkLst>
        </pc:grpChg>
        <pc:grpChg chg="del">
          <ac:chgData name="Guayrin,Brice B.P.B.J.P." userId="8e32c718-220c-4da8-a44c-f6b851f22a59" providerId="ADAL" clId="{1359BB20-0F54-4523-9FEA-5680762409F3}" dt="2024-11-04T17:33:26.497" v="266" actId="21"/>
          <ac:grpSpMkLst>
            <pc:docMk/>
            <pc:sldMk cId="3971013626" sldId="355"/>
            <ac:grpSpMk id="30" creationId="{00000000-0000-0000-0000-000000000000}"/>
          </ac:grpSpMkLst>
        </pc:grpChg>
        <pc:grpChg chg="del">
          <ac:chgData name="Guayrin,Brice B.P.B.J.P." userId="8e32c718-220c-4da8-a44c-f6b851f22a59" providerId="ADAL" clId="{1359BB20-0F54-4523-9FEA-5680762409F3}" dt="2024-11-04T17:33:26.497" v="266" actId="21"/>
          <ac:grpSpMkLst>
            <pc:docMk/>
            <pc:sldMk cId="3971013626" sldId="355"/>
            <ac:grpSpMk id="36" creationId="{00000000-0000-0000-0000-000000000000}"/>
          </ac:grpSpMkLst>
        </pc:grp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3" creationId="{BF8F94BD-024B-D9EF-B96F-E4FC42BC0C65}"/>
          </ac:cxnSpMkLst>
        </pc:cxn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5" creationId="{46752A6A-DA3C-A481-F066-D0CBD09A1DD5}"/>
          </ac:cxnSpMkLst>
        </pc:cxn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7" creationId="{BABA7EF6-339A-57EC-630F-ABC9DBBA28BE}"/>
          </ac:cxnSpMkLst>
        </pc:cxn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11" creationId="{F2CFAF22-B5D0-EB07-13DB-4635AA2A7521}"/>
          </ac:cxnSpMkLst>
        </pc:cxn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12" creationId="{5C347631-FE5E-2EEE-9217-ACCF19B07A86}"/>
          </ac:cxnSpMkLst>
        </pc:cxn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14" creationId="{19128155-88F1-3D49-9AA8-1D5E583F1347}"/>
          </ac:cxnSpMkLst>
        </pc:cxn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43" creationId="{00000000-0000-0000-0000-000000000000}"/>
          </ac:cxnSpMkLst>
        </pc:cxn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45" creationId="{00000000-0000-0000-0000-000000000000}"/>
          </ac:cxnSpMkLst>
        </pc:cxnChg>
        <pc:cxnChg chg="del">
          <ac:chgData name="Guayrin,Brice B.P.B.J.P." userId="8e32c718-220c-4da8-a44c-f6b851f22a59" providerId="ADAL" clId="{1359BB20-0F54-4523-9FEA-5680762409F3}" dt="2024-11-04T17:33:26.497" v="266" actId="21"/>
          <ac:cxnSpMkLst>
            <pc:docMk/>
            <pc:sldMk cId="3971013626" sldId="355"/>
            <ac:cxnSpMk id="47" creationId="{00000000-0000-0000-0000-000000000000}"/>
          </ac:cxnSpMkLst>
        </pc:cxnChg>
      </pc:sldChg>
      <pc:sldChg chg="modSp add mod">
        <pc:chgData name="Guayrin,Brice B.P.B.J.P." userId="8e32c718-220c-4da8-a44c-f6b851f22a59" providerId="ADAL" clId="{1359BB20-0F54-4523-9FEA-5680762409F3}" dt="2024-11-06T13:10:46.504" v="1959" actId="207"/>
        <pc:sldMkLst>
          <pc:docMk/>
          <pc:sldMk cId="3637119418" sldId="356"/>
        </pc:sldMkLst>
        <pc:spChg chg="mod">
          <ac:chgData name="Guayrin,Brice B.P.B.J.P." userId="8e32c718-220c-4da8-a44c-f6b851f22a59" providerId="ADAL" clId="{1359BB20-0F54-4523-9FEA-5680762409F3}" dt="2024-11-06T10:03:01.675" v="896" actId="20577"/>
          <ac:spMkLst>
            <pc:docMk/>
            <pc:sldMk cId="3637119418" sldId="356"/>
            <ac:spMk id="5" creationId="{03295FEC-434C-8396-3241-FE0E4CDB4589}"/>
          </ac:spMkLst>
        </pc:spChg>
        <pc:spChg chg="mod">
          <ac:chgData name="Guayrin,Brice B.P.B.J.P." userId="8e32c718-220c-4da8-a44c-f6b851f22a59" providerId="ADAL" clId="{1359BB20-0F54-4523-9FEA-5680762409F3}" dt="2024-11-06T10:33:07.722" v="1906" actId="20577"/>
          <ac:spMkLst>
            <pc:docMk/>
            <pc:sldMk cId="3637119418" sldId="356"/>
            <ac:spMk id="6" creationId="{814B7B34-E57A-7AEF-14CC-3F00EBE8CD1E}"/>
          </ac:spMkLst>
        </pc:spChg>
        <pc:graphicFrameChg chg="modGraphic">
          <ac:chgData name="Guayrin,Brice B.P.B.J.P." userId="8e32c718-220c-4da8-a44c-f6b851f22a59" providerId="ADAL" clId="{1359BB20-0F54-4523-9FEA-5680762409F3}" dt="2024-11-06T13:10:46.504" v="1959" actId="207"/>
          <ac:graphicFrameMkLst>
            <pc:docMk/>
            <pc:sldMk cId="3637119418" sldId="356"/>
            <ac:graphicFrameMk id="7" creationId="{F3D9B819-3F11-24A2-4CD4-91BE30EA1806}"/>
          </ac:graphicFrameMkLst>
        </pc:graphicFrameChg>
      </pc:sldChg>
      <pc:sldChg chg="addSp delSp modSp add mod ord">
        <pc:chgData name="Guayrin,Brice B.P.B.J.P." userId="8e32c718-220c-4da8-a44c-f6b851f22a59" providerId="ADAL" clId="{1359BB20-0F54-4523-9FEA-5680762409F3}" dt="2024-11-06T10:31:13.331" v="1891"/>
        <pc:sldMkLst>
          <pc:docMk/>
          <pc:sldMk cId="849825211" sldId="357"/>
        </pc:sldMkLst>
        <pc:spChg chg="mod">
          <ac:chgData name="Guayrin,Brice B.P.B.J.P." userId="8e32c718-220c-4da8-a44c-f6b851f22a59" providerId="ADAL" clId="{1359BB20-0F54-4523-9FEA-5680762409F3}" dt="2024-11-06T10:25:31.177" v="1560" actId="20577"/>
          <ac:spMkLst>
            <pc:docMk/>
            <pc:sldMk cId="849825211" sldId="357"/>
            <ac:spMk id="5" creationId="{03295FEC-434C-8396-3241-FE0E4CDB4589}"/>
          </ac:spMkLst>
        </pc:spChg>
        <pc:spChg chg="mod">
          <ac:chgData name="Guayrin,Brice B.P.B.J.P." userId="8e32c718-220c-4da8-a44c-f6b851f22a59" providerId="ADAL" clId="{1359BB20-0F54-4523-9FEA-5680762409F3}" dt="2024-11-06T10:25:56.177" v="1582" actId="20577"/>
          <ac:spMkLst>
            <pc:docMk/>
            <pc:sldMk cId="849825211" sldId="357"/>
            <ac:spMk id="6" creationId="{814B7B34-E57A-7AEF-14CC-3F00EBE8CD1E}"/>
          </ac:spMkLst>
        </pc:spChg>
        <pc:graphicFrameChg chg="add mod modGraphic">
          <ac:chgData name="Guayrin,Brice B.P.B.J.P." userId="8e32c718-220c-4da8-a44c-f6b851f22a59" providerId="ADAL" clId="{1359BB20-0F54-4523-9FEA-5680762409F3}" dt="2024-11-06T10:26:17.024" v="1596" actId="5793"/>
          <ac:graphicFrameMkLst>
            <pc:docMk/>
            <pc:sldMk cId="849825211" sldId="357"/>
            <ac:graphicFrameMk id="2" creationId="{BA2FF8A1-3B70-1266-2383-4560B42EC4C9}"/>
          </ac:graphicFrameMkLst>
        </pc:graphicFrameChg>
        <pc:graphicFrameChg chg="del modGraphic">
          <ac:chgData name="Guayrin,Brice B.P.B.J.P." userId="8e32c718-220c-4da8-a44c-f6b851f22a59" providerId="ADAL" clId="{1359BB20-0F54-4523-9FEA-5680762409F3}" dt="2024-11-06T10:16:36.806" v="1176" actId="21"/>
          <ac:graphicFrameMkLst>
            <pc:docMk/>
            <pc:sldMk cId="849825211" sldId="357"/>
            <ac:graphicFrameMk id="7" creationId="{F3D9B819-3F11-24A2-4CD4-91BE30EA1806}"/>
          </ac:graphicFrameMkLst>
        </pc:graphicFrameChg>
      </pc:sldChg>
      <pc:sldChg chg="modSp add mod ord">
        <pc:chgData name="Guayrin,Brice B.P.B.J.P." userId="8e32c718-220c-4da8-a44c-f6b851f22a59" providerId="ADAL" clId="{1359BB20-0F54-4523-9FEA-5680762409F3}" dt="2024-11-06T12:45:49.009" v="1942" actId="20577"/>
        <pc:sldMkLst>
          <pc:docMk/>
          <pc:sldMk cId="92968997" sldId="358"/>
        </pc:sldMkLst>
        <pc:spChg chg="mod">
          <ac:chgData name="Guayrin,Brice B.P.B.J.P." userId="8e32c718-220c-4da8-a44c-f6b851f22a59" providerId="ADAL" clId="{1359BB20-0F54-4523-9FEA-5680762409F3}" dt="2024-11-06T10:30:35.554" v="1864" actId="20577"/>
          <ac:spMkLst>
            <pc:docMk/>
            <pc:sldMk cId="92968997" sldId="358"/>
            <ac:spMk id="6" creationId="{814B7B34-E57A-7AEF-14CC-3F00EBE8CD1E}"/>
          </ac:spMkLst>
        </pc:spChg>
        <pc:graphicFrameChg chg="mod modGraphic">
          <ac:chgData name="Guayrin,Brice B.P.B.J.P." userId="8e32c718-220c-4da8-a44c-f6b851f22a59" providerId="ADAL" clId="{1359BB20-0F54-4523-9FEA-5680762409F3}" dt="2024-11-06T12:45:49.009" v="1942" actId="20577"/>
          <ac:graphicFrameMkLst>
            <pc:docMk/>
            <pc:sldMk cId="92968997" sldId="358"/>
            <ac:graphicFrameMk id="2" creationId="{BA2FF8A1-3B70-1266-2383-4560B42EC4C9}"/>
          </ac:graphicFrameMkLst>
        </pc:graphicFrameChg>
      </pc:sldChg>
    </pc:docChg>
  </pc:docChgLst>
  <pc:docChgLst>
    <pc:chgData name="Donkers,Felix F.L.W.J." userId="67e9166b-41f7-49e8-8b85-d14885a87293" providerId="ADAL" clId="{5E3C5416-6F69-5A4E-A061-4D057DF21E47}"/>
    <pc:docChg chg="undo custSel addSld modSld modSection">
      <pc:chgData name="Donkers,Felix F.L.W.J." userId="67e9166b-41f7-49e8-8b85-d14885a87293" providerId="ADAL" clId="{5E3C5416-6F69-5A4E-A061-4D057DF21E47}" dt="2023-03-03T15:54:24.076" v="444" actId="14100"/>
      <pc:docMkLst>
        <pc:docMk/>
      </pc:docMkLst>
      <pc:sldChg chg="addSp delSp modSp add mod">
        <pc:chgData name="Donkers,Felix F.L.W.J." userId="67e9166b-41f7-49e8-8b85-d14885a87293" providerId="ADAL" clId="{5E3C5416-6F69-5A4E-A061-4D057DF21E47}" dt="2023-03-03T15:54:24.076" v="444" actId="14100"/>
        <pc:sldMkLst>
          <pc:docMk/>
          <pc:sldMk cId="1665203730" sldId="341"/>
        </pc:sldMkLst>
        <pc:spChg chg="mod">
          <ac:chgData name="Donkers,Felix F.L.W.J." userId="67e9166b-41f7-49e8-8b85-d14885a87293" providerId="ADAL" clId="{5E3C5416-6F69-5A4E-A061-4D057DF21E47}" dt="2023-03-03T15:23:11.816" v="15" actId="20577"/>
          <ac:spMkLst>
            <pc:docMk/>
            <pc:sldMk cId="1665203730" sldId="341"/>
            <ac:spMk id="2" creationId="{00000000-0000-0000-0000-000000000000}"/>
          </ac:spMkLst>
        </pc:spChg>
        <pc:spChg chg="del">
          <ac:chgData name="Donkers,Felix F.L.W.J." userId="67e9166b-41f7-49e8-8b85-d14885a87293" providerId="ADAL" clId="{5E3C5416-6F69-5A4E-A061-4D057DF21E47}" dt="2023-03-03T15:22:58.367" v="2" actId="478"/>
          <ac:spMkLst>
            <pc:docMk/>
            <pc:sldMk cId="1665203730" sldId="341"/>
            <ac:spMk id="3" creationId="{00000000-0000-0000-0000-000000000000}"/>
          </ac:spMkLst>
        </pc:spChg>
        <pc:spChg chg="add del mod">
          <ac:chgData name="Donkers,Felix F.L.W.J." userId="67e9166b-41f7-49e8-8b85-d14885a87293" providerId="ADAL" clId="{5E3C5416-6F69-5A4E-A061-4D057DF21E47}" dt="2023-03-03T15:23:00.467" v="3" actId="478"/>
          <ac:spMkLst>
            <pc:docMk/>
            <pc:sldMk cId="1665203730" sldId="341"/>
            <ac:spMk id="7" creationId="{17DE0CFB-F42F-4A20-CB50-9D464BE5E601}"/>
          </ac:spMkLst>
        </pc:spChg>
        <pc:spChg chg="add del mod">
          <ac:chgData name="Donkers,Felix F.L.W.J." userId="67e9166b-41f7-49e8-8b85-d14885a87293" providerId="ADAL" clId="{5E3C5416-6F69-5A4E-A061-4D057DF21E47}" dt="2023-03-03T15:48:07.965" v="293" actId="478"/>
          <ac:spMkLst>
            <pc:docMk/>
            <pc:sldMk cId="1665203730" sldId="341"/>
            <ac:spMk id="8" creationId="{115361FA-66B3-D264-092F-4BCE20740F28}"/>
          </ac:spMkLst>
        </pc:spChg>
        <pc:spChg chg="add mod">
          <ac:chgData name="Donkers,Felix F.L.W.J." userId="67e9166b-41f7-49e8-8b85-d14885a87293" providerId="ADAL" clId="{5E3C5416-6F69-5A4E-A061-4D057DF21E47}" dt="2023-03-03T15:45:00.119" v="238" actId="14100"/>
          <ac:spMkLst>
            <pc:docMk/>
            <pc:sldMk cId="1665203730" sldId="341"/>
            <ac:spMk id="16" creationId="{B81661A7-0753-8D30-4293-860D072B3687}"/>
          </ac:spMkLst>
        </pc:spChg>
        <pc:spChg chg="add mod">
          <ac:chgData name="Donkers,Felix F.L.W.J." userId="67e9166b-41f7-49e8-8b85-d14885a87293" providerId="ADAL" clId="{5E3C5416-6F69-5A4E-A061-4D057DF21E47}" dt="2023-03-03T15:46:55.140" v="278" actId="1035"/>
          <ac:spMkLst>
            <pc:docMk/>
            <pc:sldMk cId="1665203730" sldId="341"/>
            <ac:spMk id="18" creationId="{5ABCDCD6-22DF-021A-FE95-3CAFF2207B9D}"/>
          </ac:spMkLst>
        </pc:spChg>
        <pc:spChg chg="add mod">
          <ac:chgData name="Donkers,Felix F.L.W.J." userId="67e9166b-41f7-49e8-8b85-d14885a87293" providerId="ADAL" clId="{5E3C5416-6F69-5A4E-A061-4D057DF21E47}" dt="2023-03-03T15:47:02.700" v="279" actId="1037"/>
          <ac:spMkLst>
            <pc:docMk/>
            <pc:sldMk cId="1665203730" sldId="341"/>
            <ac:spMk id="19" creationId="{B115ACB8-415E-75EC-6D43-0981257937FE}"/>
          </ac:spMkLst>
        </pc:spChg>
        <pc:spChg chg="add mod">
          <ac:chgData name="Donkers,Felix F.L.W.J." userId="67e9166b-41f7-49e8-8b85-d14885a87293" providerId="ADAL" clId="{5E3C5416-6F69-5A4E-A061-4D057DF21E47}" dt="2023-03-03T15:45:49.478" v="255" actId="207"/>
          <ac:spMkLst>
            <pc:docMk/>
            <pc:sldMk cId="1665203730" sldId="341"/>
            <ac:spMk id="20" creationId="{4B454AC5-9694-806D-6CFC-C4C220B8D86F}"/>
          </ac:spMkLst>
        </pc:spChg>
        <pc:spChg chg="add mod">
          <ac:chgData name="Donkers,Felix F.L.W.J." userId="67e9166b-41f7-49e8-8b85-d14885a87293" providerId="ADAL" clId="{5E3C5416-6F69-5A4E-A061-4D057DF21E47}" dt="2023-03-03T15:46:00.237" v="260" actId="207"/>
          <ac:spMkLst>
            <pc:docMk/>
            <pc:sldMk cId="1665203730" sldId="341"/>
            <ac:spMk id="21" creationId="{F6ED4540-F944-6A97-B757-AA1646F86DF0}"/>
          </ac:spMkLst>
        </pc:spChg>
        <pc:spChg chg="add mod">
          <ac:chgData name="Donkers,Felix F.L.W.J." userId="67e9166b-41f7-49e8-8b85-d14885a87293" providerId="ADAL" clId="{5E3C5416-6F69-5A4E-A061-4D057DF21E47}" dt="2023-03-03T15:47:04.414" v="280" actId="1037"/>
          <ac:spMkLst>
            <pc:docMk/>
            <pc:sldMk cId="1665203730" sldId="341"/>
            <ac:spMk id="22" creationId="{F9CB1DFB-45EF-0EE2-D92C-180EF77A807A}"/>
          </ac:spMkLst>
        </pc:spChg>
        <pc:spChg chg="add del mod">
          <ac:chgData name="Donkers,Felix F.L.W.J." userId="67e9166b-41f7-49e8-8b85-d14885a87293" providerId="ADAL" clId="{5E3C5416-6F69-5A4E-A061-4D057DF21E47}" dt="2023-03-03T15:47:40.868" v="283" actId="478"/>
          <ac:spMkLst>
            <pc:docMk/>
            <pc:sldMk cId="1665203730" sldId="341"/>
            <ac:spMk id="23" creationId="{5570F9CA-31F4-351A-0AA9-84DD7B59EAF3}"/>
          </ac:spMkLst>
        </pc:spChg>
        <pc:spChg chg="add mod">
          <ac:chgData name="Donkers,Felix F.L.W.J." userId="67e9166b-41f7-49e8-8b85-d14885a87293" providerId="ADAL" clId="{5E3C5416-6F69-5A4E-A061-4D057DF21E47}" dt="2023-03-03T15:50:36.607" v="352" actId="404"/>
          <ac:spMkLst>
            <pc:docMk/>
            <pc:sldMk cId="1665203730" sldId="341"/>
            <ac:spMk id="24" creationId="{F14D91E0-624A-BD00-C335-3C23FF8C9F94}"/>
          </ac:spMkLst>
        </pc:spChg>
        <pc:spChg chg="add mod">
          <ac:chgData name="Donkers,Felix F.L.W.J." userId="67e9166b-41f7-49e8-8b85-d14885a87293" providerId="ADAL" clId="{5E3C5416-6F69-5A4E-A061-4D057DF21E47}" dt="2023-03-03T15:54:09.110" v="441" actId="14100"/>
          <ac:spMkLst>
            <pc:docMk/>
            <pc:sldMk cId="1665203730" sldId="341"/>
            <ac:spMk id="25" creationId="{862D7B82-CE4D-92CB-955E-35DB1A1BABC1}"/>
          </ac:spMkLst>
        </pc:spChg>
        <pc:spChg chg="add mod">
          <ac:chgData name="Donkers,Felix F.L.W.J." userId="67e9166b-41f7-49e8-8b85-d14885a87293" providerId="ADAL" clId="{5E3C5416-6F69-5A4E-A061-4D057DF21E47}" dt="2023-03-03T15:54:13.126" v="442" actId="14100"/>
          <ac:spMkLst>
            <pc:docMk/>
            <pc:sldMk cId="1665203730" sldId="341"/>
            <ac:spMk id="26" creationId="{4606C24D-503A-442C-660B-0C3F2762A710}"/>
          </ac:spMkLst>
        </pc:spChg>
        <pc:spChg chg="add mod">
          <ac:chgData name="Donkers,Felix F.L.W.J." userId="67e9166b-41f7-49e8-8b85-d14885a87293" providerId="ADAL" clId="{5E3C5416-6F69-5A4E-A061-4D057DF21E47}" dt="2023-03-03T15:54:24.076" v="444" actId="14100"/>
          <ac:spMkLst>
            <pc:docMk/>
            <pc:sldMk cId="1665203730" sldId="341"/>
            <ac:spMk id="27" creationId="{FF4A9F8D-219E-DFA9-C7A8-2305C5EE7D34}"/>
          </ac:spMkLst>
        </pc:spChg>
        <pc:graphicFrameChg chg="del">
          <ac:chgData name="Donkers,Felix F.L.W.J." userId="67e9166b-41f7-49e8-8b85-d14885a87293" providerId="ADAL" clId="{5E3C5416-6F69-5A4E-A061-4D057DF21E47}" dt="2023-03-03T15:22:54.021" v="1" actId="478"/>
          <ac:graphicFrameMkLst>
            <pc:docMk/>
            <pc:sldMk cId="1665203730" sldId="341"/>
            <ac:graphicFrameMk id="4" creationId="{00000000-0000-0000-0000-000000000000}"/>
          </ac:graphicFrameMkLst>
        </pc:graphicFrameChg>
        <pc:picChg chg="add del mod">
          <ac:chgData name="Donkers,Felix F.L.W.J." userId="67e9166b-41f7-49e8-8b85-d14885a87293" providerId="ADAL" clId="{5E3C5416-6F69-5A4E-A061-4D057DF21E47}" dt="2023-03-03T15:32:02.867" v="124" actId="478"/>
          <ac:picMkLst>
            <pc:docMk/>
            <pc:sldMk cId="1665203730" sldId="341"/>
            <ac:picMk id="1026" creationId="{3C8CDA71-F8D0-B71B-13DA-7F305167EB02}"/>
          </ac:picMkLst>
        </pc:picChg>
        <pc:picChg chg="add del mod">
          <ac:chgData name="Donkers,Felix F.L.W.J." userId="67e9166b-41f7-49e8-8b85-d14885a87293" providerId="ADAL" clId="{5E3C5416-6F69-5A4E-A061-4D057DF21E47}" dt="2023-03-03T15:26:05.450" v="24" actId="478"/>
          <ac:picMkLst>
            <pc:docMk/>
            <pc:sldMk cId="1665203730" sldId="341"/>
            <ac:picMk id="1028" creationId="{B4267503-AD23-F132-701A-1F4AA6633870}"/>
          </ac:picMkLst>
        </pc:picChg>
        <pc:picChg chg="add mod">
          <ac:chgData name="Donkers,Felix F.L.W.J." userId="67e9166b-41f7-49e8-8b85-d14885a87293" providerId="ADAL" clId="{5E3C5416-6F69-5A4E-A061-4D057DF21E47}" dt="2023-03-03T15:46:54.133" v="277" actId="1035"/>
          <ac:picMkLst>
            <pc:docMk/>
            <pc:sldMk cId="1665203730" sldId="341"/>
            <ac:picMk id="1030" creationId="{6274DE7B-8C4F-51D0-B30C-0ABAFEF99583}"/>
          </ac:picMkLst>
        </pc:picChg>
        <pc:picChg chg="add del mod">
          <ac:chgData name="Donkers,Felix F.L.W.J." userId="67e9166b-41f7-49e8-8b85-d14885a87293" providerId="ADAL" clId="{5E3C5416-6F69-5A4E-A061-4D057DF21E47}" dt="2023-03-03T15:34:15.746" v="134" actId="478"/>
          <ac:picMkLst>
            <pc:docMk/>
            <pc:sldMk cId="1665203730" sldId="341"/>
            <ac:picMk id="1032" creationId="{27554243-99B2-976C-7D8C-1D97B49C4C99}"/>
          </ac:picMkLst>
        </pc:picChg>
        <pc:picChg chg="add del mod">
          <ac:chgData name="Donkers,Felix F.L.W.J." userId="67e9166b-41f7-49e8-8b85-d14885a87293" providerId="ADAL" clId="{5E3C5416-6F69-5A4E-A061-4D057DF21E47}" dt="2023-03-03T15:38:13.261" v="141" actId="478"/>
          <ac:picMkLst>
            <pc:docMk/>
            <pc:sldMk cId="1665203730" sldId="341"/>
            <ac:picMk id="1034" creationId="{74E80450-6A42-1D73-9DD4-38EEAE9DE881}"/>
          </ac:picMkLst>
        </pc:picChg>
        <pc:picChg chg="add mod">
          <ac:chgData name="Donkers,Felix F.L.W.J." userId="67e9166b-41f7-49e8-8b85-d14885a87293" providerId="ADAL" clId="{5E3C5416-6F69-5A4E-A061-4D057DF21E47}" dt="2023-03-03T15:53:57.842" v="440" actId="167"/>
          <ac:picMkLst>
            <pc:docMk/>
            <pc:sldMk cId="1665203730" sldId="341"/>
            <ac:picMk id="1036" creationId="{83021635-187E-FB4E-2F15-9AFCB3E6013B}"/>
          </ac:picMkLst>
        </pc:pic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6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9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0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1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2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3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4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5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7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046B-E3A6-4E43-9D24-8C38ABDF8202}" type="datetimeFigureOut">
              <a:t>14-4-2025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CFB6-CBE2-1D40-B0FD-77D0D9479B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25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47B21-E721-E94E-8C0A-F0532555091A}" type="datetimeFigureOut">
              <a:rPr lang="nl-NL" smtClean="0"/>
              <a:t>14-4-2025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BE2E-621C-5C4E-A155-8FB9D216AC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360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5680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8487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028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2079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5209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2002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6769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4243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4557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997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50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9485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6174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3808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3251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3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127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341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64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62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94954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89495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27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040188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285598"/>
            <a:ext cx="4041775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4ED2B493-C1EE-714C-B8A9-F38F4D8CE6E7}" type="datetimeFigureOut">
              <a:rPr lang="nl-NL" smtClean="0"/>
              <a:t>14-4-2025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F3BC6476-EA18-C04A-BD06-B622CA55CE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5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9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40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348047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39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" y="2029"/>
            <a:ext cx="9134075" cy="5139440"/>
          </a:xfrm>
          <a:prstGeom prst="rect">
            <a:avLst/>
          </a:prstGeom>
        </p:spPr>
      </p:pic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676400" y="4630341"/>
            <a:ext cx="6182182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46187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676400" y="1204346"/>
            <a:ext cx="7199586" cy="857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676400" y="2107096"/>
            <a:ext cx="7199586" cy="2447865"/>
          </a:xfrm>
        </p:spPr>
        <p:txBody>
          <a:bodyPr/>
          <a:lstStyle>
            <a:lvl1pPr algn="r">
              <a:defRPr sz="2400">
                <a:latin typeface="Arial"/>
                <a:cs typeface="Arial"/>
              </a:defRPr>
            </a:lvl1pPr>
            <a:lvl2pPr algn="r"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3737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30"/>
            <a:ext cx="9134076" cy="513944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 van presentatie, </a:t>
            </a:r>
            <a:r>
              <a:rPr lang="nl-NL" dirty="0" err="1"/>
              <a:t>Arial</a:t>
            </a:r>
            <a:r>
              <a:rPr lang="nl-NL" dirty="0"/>
              <a:t> 32pt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7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sjabloon te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1A7FFB-7E9A-E347-8F80-8E2C647B362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95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5" r:id="rId2"/>
    <p:sldLayoutId id="2147483826" r:id="rId3"/>
    <p:sldLayoutId id="2147483830" r:id="rId4"/>
    <p:sldLayoutId id="2147483831" r:id="rId5"/>
    <p:sldLayoutId id="2147483833" r:id="rId6"/>
    <p:sldLayoutId id="2147483832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baseline="0">
          <a:solidFill>
            <a:srgbClr val="6600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Programming in C</a:t>
            </a:r>
          </a:p>
        </p:txBody>
      </p:sp>
    </p:spTree>
    <p:extLst>
      <p:ext uri="{BB962C8B-B14F-4D97-AF65-F5344CB8AC3E}">
        <p14:creationId xmlns:p14="http://schemas.microsoft.com/office/powerpoint/2010/main" val="49868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Week 9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Bit </a:t>
            </a:r>
            <a:r>
              <a:rPr lang="nl-NL" dirty="0" err="1"/>
              <a:t>manipulation</a:t>
            </a:r>
            <a:r>
              <a:rPr lang="nl-NL" dirty="0"/>
              <a:t>: Application</a:t>
            </a:r>
          </a:p>
        </p:txBody>
      </p:sp>
    </p:spTree>
    <p:extLst>
      <p:ext uri="{BB962C8B-B14F-4D97-AF65-F5344CB8AC3E}">
        <p14:creationId xmlns:p14="http://schemas.microsoft.com/office/powerpoint/2010/main" val="40820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3295FEC-434C-8396-3241-FE0E4CDB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Recap of previous week</a:t>
            </a:r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14B7B34-E57A-7AEF-14CC-3F00EBE8C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36974"/>
          </a:xfrm>
        </p:spPr>
        <p:txBody>
          <a:bodyPr>
            <a:normAutofit/>
          </a:bodyPr>
          <a:lstStyle/>
          <a:p>
            <a:r>
              <a:rPr lang="nl-NL" sz="1600" dirty="0"/>
              <a:t>Complete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table</a:t>
            </a:r>
            <a:r>
              <a:rPr lang="nl-NL" sz="1600" dirty="0"/>
              <a:t> below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recap</a:t>
            </a:r>
            <a:r>
              <a:rPr lang="nl-NL" sz="1600" dirty="0"/>
              <a:t> data units. Tips:</a:t>
            </a:r>
          </a:p>
          <a:p>
            <a:pPr lvl="1"/>
            <a:r>
              <a:rPr lang="nl-NL" sz="1400" i="1" dirty="0"/>
              <a:t>#</a:t>
            </a:r>
            <a:r>
              <a:rPr lang="nl-NL" sz="1400" dirty="0"/>
              <a:t> means </a:t>
            </a:r>
            <a:r>
              <a:rPr lang="nl-NL" sz="1400" i="1" dirty="0" err="1"/>
              <a:t>Number</a:t>
            </a:r>
            <a:r>
              <a:rPr lang="nl-NL" sz="1400" i="1" dirty="0"/>
              <a:t> of</a:t>
            </a:r>
          </a:p>
          <a:p>
            <a:pPr lvl="1"/>
            <a:r>
              <a:rPr lang="nl-NL" sz="1400" dirty="0" err="1"/>
              <a:t>Consider</a:t>
            </a:r>
            <a:r>
              <a:rPr lang="nl-NL" sz="1400" dirty="0"/>
              <a:t> </a:t>
            </a:r>
            <a:r>
              <a:rPr lang="nl-NL" sz="1400" dirty="0" err="1"/>
              <a:t>unsigned</a:t>
            </a:r>
            <a:r>
              <a:rPr lang="nl-NL" sz="1400" dirty="0"/>
              <a:t> </a:t>
            </a:r>
            <a:r>
              <a:rPr lang="nl-NL" sz="1400" dirty="0" err="1"/>
              <a:t>data-types</a:t>
            </a:r>
            <a:r>
              <a:rPr lang="nl-NL" sz="1400" dirty="0"/>
              <a:t> </a:t>
            </a:r>
            <a:r>
              <a:rPr lang="nl-NL" sz="1400" dirty="0" err="1"/>
              <a:t>only</a:t>
            </a:r>
            <a:endParaRPr lang="nl-NL" sz="14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BA2FF8A1-3B70-1266-2383-4560B42EC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745921"/>
              </p:ext>
            </p:extLst>
          </p:nvPr>
        </p:nvGraphicFramePr>
        <p:xfrm>
          <a:off x="1228300" y="2129946"/>
          <a:ext cx="6687400" cy="2431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480">
                  <a:extLst>
                    <a:ext uri="{9D8B030D-6E8A-4147-A177-3AD203B41FA5}">
                      <a16:colId xmlns:a16="http://schemas.microsoft.com/office/drawing/2014/main" val="1554670878"/>
                    </a:ext>
                  </a:extLst>
                </a:gridCol>
                <a:gridCol w="1337480">
                  <a:extLst>
                    <a:ext uri="{9D8B030D-6E8A-4147-A177-3AD203B41FA5}">
                      <a16:colId xmlns:a16="http://schemas.microsoft.com/office/drawing/2014/main" val="1523716013"/>
                    </a:ext>
                  </a:extLst>
                </a:gridCol>
                <a:gridCol w="1337480">
                  <a:extLst>
                    <a:ext uri="{9D8B030D-6E8A-4147-A177-3AD203B41FA5}">
                      <a16:colId xmlns:a16="http://schemas.microsoft.com/office/drawing/2014/main" val="2782638996"/>
                    </a:ext>
                  </a:extLst>
                </a:gridCol>
                <a:gridCol w="1337480">
                  <a:extLst>
                    <a:ext uri="{9D8B030D-6E8A-4147-A177-3AD203B41FA5}">
                      <a16:colId xmlns:a16="http://schemas.microsoft.com/office/drawing/2014/main" val="319552772"/>
                    </a:ext>
                  </a:extLst>
                </a:gridCol>
                <a:gridCol w="1337480">
                  <a:extLst>
                    <a:ext uri="{9D8B030D-6E8A-4147-A177-3AD203B41FA5}">
                      <a16:colId xmlns:a16="http://schemas.microsoft.com/office/drawing/2014/main" val="2671101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Data units</a:t>
                      </a:r>
                    </a:p>
                    <a:p>
                      <a:r>
                        <a:rPr lang="nl-NL" dirty="0"/>
                        <a:t>(CPU)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# 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datatype(s)</a:t>
                      </a:r>
                      <a:br>
                        <a:rPr lang="nl-NL" dirty="0"/>
                      </a:br>
                      <a:r>
                        <a:rPr lang="nl-NL" dirty="0"/>
                        <a:t>(C)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Min. Value</a:t>
                      </a:r>
                      <a:br>
                        <a:rPr lang="nl-NL" dirty="0"/>
                      </a:br>
                      <a:r>
                        <a:rPr lang="nl-NL" dirty="0"/>
                        <a:t>(</a:t>
                      </a:r>
                      <a:r>
                        <a:rPr lang="nl-NL" dirty="0" err="1"/>
                        <a:t>decimal</a:t>
                      </a:r>
                      <a:r>
                        <a:rPr lang="nl-NL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Max. Value</a:t>
                      </a:r>
                      <a:br>
                        <a:rPr lang="nl-NL" dirty="0"/>
                      </a:br>
                      <a:r>
                        <a:rPr lang="nl-NL" dirty="0"/>
                        <a:t>(</a:t>
                      </a:r>
                      <a:r>
                        <a:rPr lang="nl-NL" dirty="0" err="1"/>
                        <a:t>decimal</a:t>
                      </a:r>
                      <a:r>
                        <a:rPr lang="nl-NL" dirty="0"/>
                        <a:t>)</a:t>
                      </a:r>
                    </a:p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79206"/>
                  </a:ext>
                </a:extLst>
              </a:tr>
              <a:tr h="404945">
                <a:tc>
                  <a:txBody>
                    <a:bodyPr/>
                    <a:lstStyle/>
                    <a:p>
                      <a:r>
                        <a:rPr lang="nl-NL" dirty="0"/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25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95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Nibble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24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Long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64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825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3295FEC-434C-8396-3241-FE0E4CDB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Recap of previous week</a:t>
            </a:r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14B7B34-E57A-7AEF-14CC-3F00EBE8C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36974"/>
          </a:xfrm>
        </p:spPr>
        <p:txBody>
          <a:bodyPr>
            <a:normAutofit/>
          </a:bodyPr>
          <a:lstStyle/>
          <a:p>
            <a:r>
              <a:rPr lang="nl-NL" sz="1600" dirty="0"/>
              <a:t>Complete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table</a:t>
            </a:r>
            <a:r>
              <a:rPr lang="nl-NL" sz="1600" dirty="0"/>
              <a:t> below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recap</a:t>
            </a:r>
            <a:r>
              <a:rPr lang="nl-NL" sz="1600" dirty="0"/>
              <a:t> </a:t>
            </a:r>
            <a:r>
              <a:rPr lang="nl-NL" sz="1600" dirty="0" err="1"/>
              <a:t>conversion</a:t>
            </a:r>
            <a:r>
              <a:rPr lang="nl-NL" sz="1600" dirty="0"/>
              <a:t> of </a:t>
            </a:r>
            <a:r>
              <a:rPr lang="nl-NL" sz="1600" dirty="0" err="1"/>
              <a:t>numeral</a:t>
            </a:r>
            <a:r>
              <a:rPr lang="nl-NL" sz="1600" dirty="0"/>
              <a:t> systems. Tip: first </a:t>
            </a:r>
            <a:r>
              <a:rPr lang="nl-NL" sz="1600" dirty="0" err="1"/>
              <a:t>manually</a:t>
            </a:r>
            <a:r>
              <a:rPr lang="nl-NL" sz="1600" dirty="0"/>
              <a:t> </a:t>
            </a:r>
            <a:r>
              <a:rPr lang="nl-NL" sz="1600" dirty="0" err="1"/>
              <a:t>convert</a:t>
            </a:r>
            <a:r>
              <a:rPr lang="nl-NL" sz="1600" dirty="0"/>
              <a:t> from BIN </a:t>
            </a:r>
            <a:r>
              <a:rPr lang="nl-NL" sz="1600" dirty="0" err="1"/>
              <a:t>to</a:t>
            </a:r>
            <a:r>
              <a:rPr lang="nl-NL" sz="1600" dirty="0"/>
              <a:t> DEC, </a:t>
            </a:r>
            <a:r>
              <a:rPr lang="nl-NL" sz="1600" dirty="0" err="1"/>
              <a:t>then</a:t>
            </a:r>
            <a:r>
              <a:rPr lang="nl-NL" sz="1600" dirty="0"/>
              <a:t> </a:t>
            </a:r>
            <a:r>
              <a:rPr lang="nl-NL" sz="1600" dirty="0" err="1"/>
              <a:t>manually</a:t>
            </a:r>
            <a:r>
              <a:rPr lang="nl-NL" sz="1600" dirty="0"/>
              <a:t> </a:t>
            </a:r>
            <a:r>
              <a:rPr lang="nl-NL" sz="1600" dirty="0" err="1"/>
              <a:t>convert</a:t>
            </a:r>
            <a:r>
              <a:rPr lang="nl-NL" sz="1600" dirty="0"/>
              <a:t> from DEC </a:t>
            </a:r>
            <a:r>
              <a:rPr lang="nl-NL" sz="1600" dirty="0" err="1"/>
              <a:t>to</a:t>
            </a:r>
            <a:r>
              <a:rPr lang="nl-NL" sz="1600" dirty="0"/>
              <a:t> HEX. </a:t>
            </a:r>
            <a:r>
              <a:rPr lang="nl-NL" sz="1600" dirty="0" err="1"/>
              <a:t>Avoid</a:t>
            </a:r>
            <a:r>
              <a:rPr lang="nl-NL" sz="1600" dirty="0"/>
              <a:t> </a:t>
            </a:r>
            <a:r>
              <a:rPr lang="nl-NL" sz="1600" dirty="0" err="1"/>
              <a:t>using</a:t>
            </a:r>
            <a:r>
              <a:rPr lang="nl-NL" sz="1600" dirty="0"/>
              <a:t> </a:t>
            </a:r>
            <a:r>
              <a:rPr lang="nl-NL" sz="1600" dirty="0" err="1"/>
              <a:t>your</a:t>
            </a:r>
            <a:r>
              <a:rPr lang="nl-NL" sz="1600" dirty="0"/>
              <a:t> calculator!</a:t>
            </a:r>
          </a:p>
          <a:p>
            <a:endParaRPr lang="nl-NL" sz="1600" dirty="0"/>
          </a:p>
          <a:p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BA2FF8A1-3B70-1266-2383-4560B42EC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584680"/>
              </p:ext>
            </p:extLst>
          </p:nvPr>
        </p:nvGraphicFramePr>
        <p:xfrm>
          <a:off x="1965277" y="2148438"/>
          <a:ext cx="4722126" cy="2210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042">
                  <a:extLst>
                    <a:ext uri="{9D8B030D-6E8A-4147-A177-3AD203B41FA5}">
                      <a16:colId xmlns:a16="http://schemas.microsoft.com/office/drawing/2014/main" val="1554670878"/>
                    </a:ext>
                  </a:extLst>
                </a:gridCol>
                <a:gridCol w="1574042">
                  <a:extLst>
                    <a:ext uri="{9D8B030D-6E8A-4147-A177-3AD203B41FA5}">
                      <a16:colId xmlns:a16="http://schemas.microsoft.com/office/drawing/2014/main" val="1523716013"/>
                    </a:ext>
                  </a:extLst>
                </a:gridCol>
                <a:gridCol w="1574042">
                  <a:extLst>
                    <a:ext uri="{9D8B030D-6E8A-4147-A177-3AD203B41FA5}">
                      <a16:colId xmlns:a16="http://schemas.microsoft.com/office/drawing/2014/main" val="1714364992"/>
                    </a:ext>
                  </a:extLst>
                </a:gridCol>
              </a:tblGrid>
              <a:tr h="389438">
                <a:tc>
                  <a:txBody>
                    <a:bodyPr/>
                    <a:lstStyle/>
                    <a:p>
                      <a:r>
                        <a:rPr lang="nl-NL" dirty="0" err="1"/>
                        <a:t>Binary</a:t>
                      </a:r>
                      <a:r>
                        <a:rPr lang="nl-NL" dirty="0"/>
                        <a:t> (base2)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Decimal</a:t>
                      </a:r>
                      <a:r>
                        <a:rPr lang="nl-NL" dirty="0"/>
                        <a:t> (base10)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Hexadecimal</a:t>
                      </a:r>
                      <a:br>
                        <a:rPr lang="nl-NL" dirty="0"/>
                      </a:br>
                      <a:r>
                        <a:rPr lang="nl-NL" dirty="0"/>
                        <a:t>(base16)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79206"/>
                  </a:ext>
                </a:extLst>
              </a:tr>
              <a:tr h="401787">
                <a:tc>
                  <a:txBody>
                    <a:bodyPr/>
                    <a:lstStyle/>
                    <a:p>
                      <a:r>
                        <a:rPr lang="nl-NL" dirty="0"/>
                        <a:t>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251634"/>
                  </a:ext>
                </a:extLst>
              </a:tr>
              <a:tr h="389438">
                <a:tc>
                  <a:txBody>
                    <a:bodyPr/>
                    <a:lstStyle/>
                    <a:p>
                      <a:r>
                        <a:rPr lang="nl-NL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950418"/>
                  </a:ext>
                </a:extLst>
              </a:tr>
              <a:tr h="389438">
                <a:tc>
                  <a:txBody>
                    <a:bodyPr/>
                    <a:lstStyle/>
                    <a:p>
                      <a:r>
                        <a:rPr lang="nl-NL" dirty="0"/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248393"/>
                  </a:ext>
                </a:extLst>
              </a:tr>
              <a:tr h="389438">
                <a:tc>
                  <a:txBody>
                    <a:bodyPr/>
                    <a:lstStyle/>
                    <a:p>
                      <a:r>
                        <a:rPr lang="nl-NL" dirty="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64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968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bit manipulation?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0FF724C-585F-8BCD-D612-9E76DAA40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6" y="1200151"/>
            <a:ext cx="8024884" cy="3736974"/>
          </a:xfrm>
        </p:spPr>
        <p:txBody>
          <a:bodyPr/>
          <a:lstStyle/>
          <a:p>
            <a:r>
              <a:rPr lang="nl-NL" dirty="0"/>
              <a:t>Using bit </a:t>
            </a:r>
            <a:r>
              <a:rPr lang="nl-NL" dirty="0" err="1"/>
              <a:t>manipulation</a:t>
            </a:r>
            <a:r>
              <a:rPr lang="nl-NL" dirty="0"/>
              <a:t> on registers,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control </a:t>
            </a:r>
            <a:r>
              <a:rPr lang="nl-NL" dirty="0" err="1"/>
              <a:t>uC</a:t>
            </a:r>
            <a:r>
              <a:rPr lang="nl-NL" dirty="0"/>
              <a:t> features </a:t>
            </a:r>
            <a:r>
              <a:rPr lang="nl-NL" dirty="0" err="1"/>
              <a:t>such</a:t>
            </a:r>
            <a:r>
              <a:rPr lang="nl-NL" dirty="0"/>
              <a:t> as:</a:t>
            </a:r>
          </a:p>
          <a:p>
            <a:pPr lvl="1"/>
            <a:r>
              <a:rPr lang="nl-NL" sz="1800" dirty="0"/>
              <a:t>The GPIO </a:t>
            </a:r>
            <a:r>
              <a:rPr lang="nl-NL" sz="1800" dirty="0" err="1"/>
              <a:t>to</a:t>
            </a:r>
            <a:r>
              <a:rPr lang="nl-NL" sz="1800" dirty="0"/>
              <a:t> handle </a:t>
            </a:r>
            <a:r>
              <a:rPr lang="nl-NL" sz="1800" dirty="0" err="1"/>
              <a:t>IO’s</a:t>
            </a:r>
            <a:r>
              <a:rPr lang="nl-NL" sz="1800" dirty="0"/>
              <a:t> (e.g. </a:t>
            </a:r>
            <a:r>
              <a:rPr lang="nl-NL" sz="1800" dirty="0" err="1"/>
              <a:t>read</a:t>
            </a:r>
            <a:r>
              <a:rPr lang="nl-NL" sz="1800" dirty="0"/>
              <a:t> status of BTN, update status of LED, </a:t>
            </a:r>
            <a:r>
              <a:rPr lang="nl-NL" sz="1800" dirty="0" err="1"/>
              <a:t>etc</a:t>
            </a:r>
            <a:r>
              <a:rPr lang="nl-NL" sz="1800" dirty="0"/>
              <a:t>)</a:t>
            </a:r>
          </a:p>
          <a:p>
            <a:pPr lvl="1"/>
            <a:r>
              <a:rPr lang="nl-NL" sz="1800" dirty="0"/>
              <a:t>PWM </a:t>
            </a:r>
            <a:r>
              <a:rPr lang="nl-NL" sz="1800" dirty="0" err="1"/>
              <a:t>to</a:t>
            </a:r>
            <a:r>
              <a:rPr lang="nl-NL" sz="1800" dirty="0"/>
              <a:t> e.g. drive motors</a:t>
            </a:r>
          </a:p>
          <a:p>
            <a:pPr lvl="1"/>
            <a:r>
              <a:rPr lang="nl-NL" sz="1800" dirty="0"/>
              <a:t>I2C </a:t>
            </a:r>
            <a:r>
              <a:rPr lang="nl-NL" sz="1800" dirty="0" err="1"/>
              <a:t>to</a:t>
            </a:r>
            <a:r>
              <a:rPr lang="nl-NL" sz="1800" dirty="0"/>
              <a:t> e.g. </a:t>
            </a:r>
            <a:r>
              <a:rPr lang="nl-NL" sz="1800" dirty="0" err="1"/>
              <a:t>communicate</a:t>
            </a:r>
            <a:r>
              <a:rPr lang="nl-NL" sz="1800" dirty="0"/>
              <a:t>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 err="1"/>
              <a:t>external</a:t>
            </a:r>
            <a:r>
              <a:rPr lang="nl-NL" sz="1800" dirty="0"/>
              <a:t> </a:t>
            </a:r>
            <a:r>
              <a:rPr lang="nl-NL" sz="1800" dirty="0" err="1"/>
              <a:t>devices</a:t>
            </a:r>
            <a:endParaRPr lang="nl-NL" sz="1800" dirty="0"/>
          </a:p>
          <a:p>
            <a:pPr lvl="1"/>
            <a:r>
              <a:rPr lang="nl-NL" sz="1800" dirty="0" err="1"/>
              <a:t>Etc</a:t>
            </a:r>
            <a:endParaRPr lang="nl-NL" sz="1800" dirty="0"/>
          </a:p>
          <a:p>
            <a:pPr marL="0" indent="0">
              <a:buNone/>
            </a:pPr>
            <a:br>
              <a:rPr lang="nl-NL" sz="1800" dirty="0"/>
            </a:br>
            <a:r>
              <a:rPr lang="nl-NL" sz="1200" dirty="0" err="1"/>
              <a:t>uC</a:t>
            </a:r>
            <a:r>
              <a:rPr lang="nl-NL" sz="1200" dirty="0"/>
              <a:t>: micro-controller</a:t>
            </a:r>
          </a:p>
          <a:p>
            <a:pPr marL="0" indent="0">
              <a:buNone/>
            </a:pPr>
            <a:r>
              <a:rPr lang="nl-NL" sz="1200" dirty="0"/>
              <a:t>GPIO: General </a:t>
            </a:r>
            <a:r>
              <a:rPr lang="nl-NL" sz="1200" dirty="0" err="1"/>
              <a:t>Purpose</a:t>
            </a:r>
            <a:r>
              <a:rPr lang="nl-NL" sz="1200" dirty="0"/>
              <a:t> Input Output</a:t>
            </a:r>
          </a:p>
          <a:p>
            <a:pPr marL="0" indent="0">
              <a:buNone/>
            </a:pPr>
            <a:r>
              <a:rPr lang="nl-NL" sz="1200" dirty="0"/>
              <a:t>PWM: </a:t>
            </a:r>
            <a:r>
              <a:rPr lang="nl-NL" sz="1200" dirty="0" err="1"/>
              <a:t>Pulse-Width</a:t>
            </a:r>
            <a:r>
              <a:rPr lang="nl-NL" sz="1200" dirty="0"/>
              <a:t> </a:t>
            </a:r>
            <a:r>
              <a:rPr lang="nl-NL" sz="1200" dirty="0" err="1"/>
              <a:t>Modulation</a:t>
            </a:r>
            <a:endParaRPr lang="nl-NL" sz="1200" dirty="0"/>
          </a:p>
          <a:p>
            <a:pPr marL="0" indent="0">
              <a:buNone/>
            </a:pPr>
            <a:r>
              <a:rPr lang="nl-NL" sz="1200" dirty="0"/>
              <a:t>I2C: </a:t>
            </a:r>
            <a:r>
              <a:rPr lang="nl-NL" sz="1200" dirty="0" err="1"/>
              <a:t>Inter-Integrated</a:t>
            </a:r>
            <a:r>
              <a:rPr lang="nl-NL" sz="1200" dirty="0"/>
              <a:t> Communication (</a:t>
            </a:r>
            <a:r>
              <a:rPr lang="nl-NL" sz="1200" dirty="0" err="1"/>
              <a:t>invented</a:t>
            </a:r>
            <a:r>
              <a:rPr lang="nl-NL" sz="1200" dirty="0"/>
              <a:t> </a:t>
            </a:r>
            <a:r>
              <a:rPr lang="nl-NL" sz="1200" dirty="0" err="1"/>
              <a:t>by</a:t>
            </a:r>
            <a:r>
              <a:rPr lang="nl-NL" sz="1200" dirty="0"/>
              <a:t> Philips in 1982)</a:t>
            </a:r>
          </a:p>
        </p:txBody>
      </p:sp>
    </p:spTree>
    <p:extLst>
      <p:ext uri="{BB962C8B-B14F-4D97-AF65-F5344CB8AC3E}">
        <p14:creationId xmlns:p14="http://schemas.microsoft.com/office/powerpoint/2010/main" val="187503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ATmega328 8-Bit AVR MCUs - Microchip Technology | Mouser">
            <a:extLst>
              <a:ext uri="{FF2B5EF4-FFF2-40B4-BE49-F238E27FC236}">
                <a16:creationId xmlns:a16="http://schemas.microsoft.com/office/drawing/2014/main" id="{83021635-187E-FB4E-2F15-9AFCB3E60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588" y="916867"/>
            <a:ext cx="2909724" cy="402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Lijntoelichting 2 26">
            <a:extLst>
              <a:ext uri="{FF2B5EF4-FFF2-40B4-BE49-F238E27FC236}">
                <a16:creationId xmlns:a16="http://schemas.microsoft.com/office/drawing/2014/main" id="{FF4A9F8D-219E-DFA9-C7A8-2305C5EE7D34}"/>
              </a:ext>
            </a:extLst>
          </p:cNvPr>
          <p:cNvSpPr/>
          <p:nvPr/>
        </p:nvSpPr>
        <p:spPr>
          <a:xfrm>
            <a:off x="7944395" y="3536219"/>
            <a:ext cx="1116700" cy="54332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6182"/>
              <a:gd name="adj6" fmla="val -175927"/>
            </a:avLst>
          </a:prstGeom>
          <a:solidFill>
            <a:schemeClr val="bg1">
              <a:lumMod val="6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26" name="Lijntoelichting 2 25">
            <a:extLst>
              <a:ext uri="{FF2B5EF4-FFF2-40B4-BE49-F238E27FC236}">
                <a16:creationId xmlns:a16="http://schemas.microsoft.com/office/drawing/2014/main" id="{4606C24D-503A-442C-660B-0C3F2762A710}"/>
              </a:ext>
            </a:extLst>
          </p:cNvPr>
          <p:cNvSpPr/>
          <p:nvPr/>
        </p:nvSpPr>
        <p:spPr>
          <a:xfrm>
            <a:off x="7944395" y="3526813"/>
            <a:ext cx="1116700" cy="54332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7670"/>
              <a:gd name="adj6" fmla="val -121578"/>
            </a:avLst>
          </a:prstGeom>
          <a:solidFill>
            <a:schemeClr val="bg1">
              <a:lumMod val="6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bit manipulation?</a:t>
            </a:r>
          </a:p>
        </p:txBody>
      </p:sp>
      <p:pic>
        <p:nvPicPr>
          <p:cNvPr id="1030" name="Picture 6" descr="Arduino Uno Pinout, Specifications, Pin Configuration &amp; Programming">
            <a:extLst>
              <a:ext uri="{FF2B5EF4-FFF2-40B4-BE49-F238E27FC236}">
                <a16:creationId xmlns:a16="http://schemas.microsoft.com/office/drawing/2014/main" id="{6274DE7B-8C4F-51D0-B30C-0ABAFEF99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70644"/>
            <a:ext cx="4422077" cy="373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hthoek 15">
            <a:extLst>
              <a:ext uri="{FF2B5EF4-FFF2-40B4-BE49-F238E27FC236}">
                <a16:creationId xmlns:a16="http://schemas.microsoft.com/office/drawing/2014/main" id="{B81661A7-0753-8D30-4293-860D072B3687}"/>
              </a:ext>
            </a:extLst>
          </p:cNvPr>
          <p:cNvSpPr/>
          <p:nvPr/>
        </p:nvSpPr>
        <p:spPr>
          <a:xfrm>
            <a:off x="6934874" y="4226633"/>
            <a:ext cx="509799" cy="232079"/>
          </a:xfrm>
          <a:prstGeom prst="rect">
            <a:avLst/>
          </a:prstGeom>
          <a:solidFill>
            <a:srgbClr val="FFFF00">
              <a:alpha val="49729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5ABCDCD6-22DF-021A-FE95-3CAFF2207B9D}"/>
              </a:ext>
            </a:extLst>
          </p:cNvPr>
          <p:cNvSpPr/>
          <p:nvPr/>
        </p:nvSpPr>
        <p:spPr>
          <a:xfrm>
            <a:off x="1398574" y="3294700"/>
            <a:ext cx="292662" cy="654213"/>
          </a:xfrm>
          <a:prstGeom prst="rect">
            <a:avLst/>
          </a:prstGeom>
          <a:solidFill>
            <a:srgbClr val="FFFF00">
              <a:alpha val="49729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B115ACB8-415E-75EC-6D43-0981257937FE}"/>
              </a:ext>
            </a:extLst>
          </p:cNvPr>
          <p:cNvSpPr/>
          <p:nvPr/>
        </p:nvSpPr>
        <p:spPr>
          <a:xfrm>
            <a:off x="3727731" y="3123526"/>
            <a:ext cx="292662" cy="809203"/>
          </a:xfrm>
          <a:prstGeom prst="rect">
            <a:avLst/>
          </a:prstGeom>
          <a:solidFill>
            <a:srgbClr val="92D050">
              <a:alpha val="49729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4B454AC5-9694-806D-6CFC-C4C220B8D86F}"/>
              </a:ext>
            </a:extLst>
          </p:cNvPr>
          <p:cNvSpPr/>
          <p:nvPr/>
        </p:nvSpPr>
        <p:spPr>
          <a:xfrm>
            <a:off x="6307513" y="4226632"/>
            <a:ext cx="509799" cy="232079"/>
          </a:xfrm>
          <a:prstGeom prst="rect">
            <a:avLst/>
          </a:prstGeom>
          <a:solidFill>
            <a:srgbClr val="FFC000">
              <a:alpha val="49729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F6ED4540-F944-6A97-B757-AA1646F86DF0}"/>
              </a:ext>
            </a:extLst>
          </p:cNvPr>
          <p:cNvSpPr/>
          <p:nvPr/>
        </p:nvSpPr>
        <p:spPr>
          <a:xfrm>
            <a:off x="5706222" y="4226631"/>
            <a:ext cx="509799" cy="232079"/>
          </a:xfrm>
          <a:prstGeom prst="rect">
            <a:avLst/>
          </a:prstGeom>
          <a:solidFill>
            <a:srgbClr val="92D050">
              <a:alpha val="49729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F9CB1DFB-45EF-0EE2-D92C-180EF77A807A}"/>
              </a:ext>
            </a:extLst>
          </p:cNvPr>
          <p:cNvSpPr/>
          <p:nvPr/>
        </p:nvSpPr>
        <p:spPr>
          <a:xfrm>
            <a:off x="3727731" y="2476162"/>
            <a:ext cx="292662" cy="596997"/>
          </a:xfrm>
          <a:prstGeom prst="rect">
            <a:avLst/>
          </a:prstGeom>
          <a:solidFill>
            <a:srgbClr val="FFC000">
              <a:alpha val="49729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Lijntoelichting 2 24">
            <a:extLst>
              <a:ext uri="{FF2B5EF4-FFF2-40B4-BE49-F238E27FC236}">
                <a16:creationId xmlns:a16="http://schemas.microsoft.com/office/drawing/2014/main" id="{862D7B82-CE4D-92CB-955E-35DB1A1BABC1}"/>
              </a:ext>
            </a:extLst>
          </p:cNvPr>
          <p:cNvSpPr/>
          <p:nvPr/>
        </p:nvSpPr>
        <p:spPr>
          <a:xfrm>
            <a:off x="7929839" y="3528127"/>
            <a:ext cx="1131255" cy="55141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7867"/>
              <a:gd name="adj6" fmla="val -66506"/>
            </a:avLst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2"/>
                </a:solidFill>
              </a:rPr>
              <a:t>I/O pins are grouped in bytes (i.e. 8 bits)</a:t>
            </a:r>
          </a:p>
        </p:txBody>
      </p:sp>
    </p:spTree>
    <p:extLst>
      <p:ext uri="{BB962C8B-B14F-4D97-AF65-F5344CB8AC3E}">
        <p14:creationId xmlns:p14="http://schemas.microsoft.com/office/powerpoint/2010/main" val="1665203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bit manipulation?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0FF724C-585F-8BCD-D612-9E76DAA40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6" y="1200151"/>
            <a:ext cx="8024884" cy="3736974"/>
          </a:xfrm>
        </p:spPr>
        <p:txBody>
          <a:bodyPr>
            <a:normAutofit/>
          </a:bodyPr>
          <a:lstStyle/>
          <a:p>
            <a:r>
              <a:rPr lang="nl-NL" sz="1800" dirty="0"/>
              <a:t>Register = </a:t>
            </a:r>
            <a:r>
              <a:rPr lang="nl-NL" sz="1800" dirty="0" err="1"/>
              <a:t>group</a:t>
            </a:r>
            <a:r>
              <a:rPr lang="nl-NL" sz="1800" dirty="0"/>
              <a:t> of bytes (e.g. 8-bit, 16-bit, 32-bit, </a:t>
            </a:r>
            <a:r>
              <a:rPr lang="nl-NL" sz="1800" dirty="0" err="1"/>
              <a:t>etc</a:t>
            </a:r>
            <a:r>
              <a:rPr lang="nl-NL" sz="1800" dirty="0"/>
              <a:t>) </a:t>
            </a:r>
          </a:p>
          <a:p>
            <a:r>
              <a:rPr lang="nl-NL" sz="1800" dirty="0"/>
              <a:t>Registers are </a:t>
            </a:r>
            <a:r>
              <a:rPr lang="nl-NL" sz="1800" dirty="0" err="1"/>
              <a:t>usually</a:t>
            </a:r>
            <a:r>
              <a:rPr lang="nl-NL" sz="1800" dirty="0"/>
              <a:t> memory-</a:t>
            </a:r>
            <a:r>
              <a:rPr lang="nl-NL" sz="1800" dirty="0" err="1"/>
              <a:t>mapped</a:t>
            </a:r>
            <a:r>
              <a:rPr lang="nl-NL" sz="1800" dirty="0"/>
              <a:t> (e.g. in </a:t>
            </a:r>
            <a:r>
              <a:rPr lang="nl-NL" sz="1800" dirty="0" err="1"/>
              <a:t>Arduino</a:t>
            </a:r>
            <a:r>
              <a:rPr lang="nl-NL" sz="1800" dirty="0"/>
              <a:t> platform):</a:t>
            </a:r>
          </a:p>
          <a:p>
            <a:pPr marL="0" indent="0">
              <a:buNone/>
            </a:pPr>
            <a:endParaRPr lang="nl-NL" sz="1800" dirty="0"/>
          </a:p>
          <a:p>
            <a:pPr marL="0" indent="0">
              <a:buNone/>
            </a:pPr>
            <a:br>
              <a:rPr lang="nl-NL" sz="1800" dirty="0"/>
            </a:br>
            <a:endParaRPr lang="nl-NL" sz="1800" dirty="0"/>
          </a:p>
          <a:p>
            <a:endParaRPr lang="nl-NL" sz="1800" dirty="0"/>
          </a:p>
          <a:p>
            <a:endParaRPr lang="nl-NL" sz="1800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80C1E255-6379-B960-C291-FB7E85ACE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053379"/>
              </p:ext>
            </p:extLst>
          </p:nvPr>
        </p:nvGraphicFramePr>
        <p:xfrm>
          <a:off x="1967552" y="2140023"/>
          <a:ext cx="433089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5445">
                  <a:extLst>
                    <a:ext uri="{9D8B030D-6E8A-4147-A177-3AD203B41FA5}">
                      <a16:colId xmlns:a16="http://schemas.microsoft.com/office/drawing/2014/main" val="3669635504"/>
                    </a:ext>
                  </a:extLst>
                </a:gridCol>
                <a:gridCol w="2165445">
                  <a:extLst>
                    <a:ext uri="{9D8B030D-6E8A-4147-A177-3AD203B41FA5}">
                      <a16:colId xmlns:a16="http://schemas.microsoft.com/office/drawing/2014/main" val="1569199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Address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Memory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28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0x20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Register1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94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0x21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Register2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60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0x22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Register3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37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92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364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bit manipulation?</a:t>
            </a:r>
          </a:p>
        </p:txBody>
      </p:sp>
      <p:grpSp>
        <p:nvGrpSpPr>
          <p:cNvPr id="79" name="Groep 78"/>
          <p:cNvGrpSpPr/>
          <p:nvPr/>
        </p:nvGrpSpPr>
        <p:grpSpPr>
          <a:xfrm>
            <a:off x="536172" y="1294524"/>
            <a:ext cx="4879637" cy="3642601"/>
            <a:chOff x="2003212" y="1411677"/>
            <a:chExt cx="4879637" cy="3642601"/>
          </a:xfrm>
        </p:grpSpPr>
        <p:sp>
          <p:nvSpPr>
            <p:cNvPr id="53" name="Afgeronde rechthoek 52"/>
            <p:cNvSpPr/>
            <p:nvPr/>
          </p:nvSpPr>
          <p:spPr>
            <a:xfrm>
              <a:off x="5541106" y="1411677"/>
              <a:ext cx="1341743" cy="299626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Afgeronde rechthoek 50"/>
            <p:cNvSpPr/>
            <p:nvPr/>
          </p:nvSpPr>
          <p:spPr>
            <a:xfrm>
              <a:off x="3812113" y="1411679"/>
              <a:ext cx="1341743" cy="299626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hthoek 2"/>
            <p:cNvSpPr/>
            <p:nvPr/>
          </p:nvSpPr>
          <p:spPr>
            <a:xfrm>
              <a:off x="4169425" y="1584889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PD0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9" name="Rechthoek 38"/>
            <p:cNvSpPr/>
            <p:nvPr/>
          </p:nvSpPr>
          <p:spPr>
            <a:xfrm>
              <a:off x="4169424" y="1920582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PD1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0" name="Rechthoek 39"/>
            <p:cNvSpPr/>
            <p:nvPr/>
          </p:nvSpPr>
          <p:spPr>
            <a:xfrm>
              <a:off x="4169423" y="2254801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PD2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1" name="Rechthoek 40"/>
            <p:cNvSpPr/>
            <p:nvPr/>
          </p:nvSpPr>
          <p:spPr>
            <a:xfrm>
              <a:off x="4169422" y="2590494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PD3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2" name="Rechthoek 41"/>
            <p:cNvSpPr/>
            <p:nvPr/>
          </p:nvSpPr>
          <p:spPr>
            <a:xfrm>
              <a:off x="4169422" y="2923334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PD4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3" name="Rechthoek 42"/>
            <p:cNvSpPr/>
            <p:nvPr/>
          </p:nvSpPr>
          <p:spPr>
            <a:xfrm>
              <a:off x="4169421" y="3259027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PD5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4" name="Rechthoek 43"/>
            <p:cNvSpPr/>
            <p:nvPr/>
          </p:nvSpPr>
          <p:spPr>
            <a:xfrm>
              <a:off x="4169426" y="3591554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PD6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5" name="Rechthoek 44"/>
            <p:cNvSpPr/>
            <p:nvPr/>
          </p:nvSpPr>
          <p:spPr>
            <a:xfrm>
              <a:off x="4169425" y="3927247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PD7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4" name="Tekstvak 3"/>
            <p:cNvSpPr txBox="1"/>
            <p:nvPr/>
          </p:nvSpPr>
          <p:spPr>
            <a:xfrm>
              <a:off x="4035952" y="4407947"/>
              <a:ext cx="8332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dirty="0"/>
                <a:t>PORTD</a:t>
              </a:r>
              <a:br>
                <a:rPr lang="nl-NL" dirty="0"/>
              </a:br>
              <a:r>
                <a:rPr lang="nl-NL" dirty="0" err="1"/>
                <a:t>pins</a:t>
              </a:r>
              <a:endParaRPr lang="en-GB" dirty="0"/>
            </a:p>
          </p:txBody>
        </p:sp>
        <p:sp>
          <p:nvSpPr>
            <p:cNvPr id="46" name="Tekstvak 45"/>
            <p:cNvSpPr txBox="1"/>
            <p:nvPr/>
          </p:nvSpPr>
          <p:spPr>
            <a:xfrm>
              <a:off x="2003212" y="3453084"/>
              <a:ext cx="12192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600" dirty="0"/>
                <a:t>Write </a:t>
              </a:r>
              <a:r>
                <a:rPr lang="nl-NL" sz="1600" dirty="0">
                  <a:solidFill>
                    <a:srgbClr val="FF0000"/>
                  </a:solidFill>
                </a:rPr>
                <a:t>0</a:t>
              </a:r>
              <a:r>
                <a:rPr lang="nl-NL" sz="1600" dirty="0"/>
                <a:t>/</a:t>
              </a:r>
              <a:r>
                <a:rPr lang="nl-NL" sz="1600" dirty="0">
                  <a:solidFill>
                    <a:srgbClr val="00B050"/>
                  </a:solidFill>
                </a:rPr>
                <a:t>1</a:t>
              </a:r>
            </a:p>
            <a:p>
              <a:pPr algn="ctr"/>
              <a:r>
                <a:rPr lang="nl-NL" sz="1600" dirty="0"/>
                <a:t>(</a:t>
              </a:r>
              <a:r>
                <a:rPr lang="nl-NL" sz="1600" dirty="0">
                  <a:solidFill>
                    <a:srgbClr val="FF0000"/>
                  </a:solidFill>
                </a:rPr>
                <a:t>LOW</a:t>
              </a:r>
              <a:r>
                <a:rPr lang="nl-NL" sz="1600" dirty="0"/>
                <a:t>/</a:t>
              </a:r>
              <a:r>
                <a:rPr lang="nl-NL" sz="1600" dirty="0">
                  <a:solidFill>
                    <a:srgbClr val="00B050"/>
                  </a:solidFill>
                </a:rPr>
                <a:t>HIGH</a:t>
              </a:r>
              <a:r>
                <a:rPr lang="nl-NL" sz="1600" dirty="0"/>
                <a:t>)</a:t>
              </a:r>
              <a:endParaRPr lang="en-GB" sz="1600" dirty="0"/>
            </a:p>
          </p:txBody>
        </p:sp>
        <p:sp>
          <p:nvSpPr>
            <p:cNvPr id="54" name="Tekstvak 53"/>
            <p:cNvSpPr txBox="1"/>
            <p:nvPr/>
          </p:nvSpPr>
          <p:spPr>
            <a:xfrm>
              <a:off x="5947292" y="4407947"/>
              <a:ext cx="529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dirty="0" err="1"/>
                <a:t>IO’s</a:t>
              </a:r>
              <a:endParaRPr lang="en-GB" dirty="0"/>
            </a:p>
          </p:txBody>
        </p:sp>
        <p:sp>
          <p:nvSpPr>
            <p:cNvPr id="55" name="Rechthoek 54"/>
            <p:cNvSpPr/>
            <p:nvPr/>
          </p:nvSpPr>
          <p:spPr>
            <a:xfrm>
              <a:off x="5912567" y="3591554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LED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56" name="Tekstvak 55"/>
            <p:cNvSpPr txBox="1"/>
            <p:nvPr/>
          </p:nvSpPr>
          <p:spPr>
            <a:xfrm>
              <a:off x="5602376" y="3924082"/>
              <a:ext cx="12192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600" dirty="0">
                  <a:solidFill>
                    <a:srgbClr val="FF0000"/>
                  </a:solidFill>
                </a:rPr>
                <a:t>OFF</a:t>
              </a:r>
              <a:r>
                <a:rPr lang="nl-NL" sz="1600" dirty="0"/>
                <a:t>/</a:t>
              </a:r>
              <a:r>
                <a:rPr lang="nl-NL" sz="1600" dirty="0">
                  <a:solidFill>
                    <a:srgbClr val="00B050"/>
                  </a:solidFill>
                </a:rPr>
                <a:t>ON</a:t>
              </a:r>
              <a:endParaRPr lang="en-GB" sz="1600" dirty="0"/>
            </a:p>
          </p:txBody>
        </p:sp>
        <p:cxnSp>
          <p:nvCxnSpPr>
            <p:cNvPr id="60" name="Rechte verbindingslijn met pijl 59"/>
            <p:cNvCxnSpPr>
              <a:stCxn id="44" idx="3"/>
            </p:cNvCxnSpPr>
            <p:nvPr/>
          </p:nvCxnSpPr>
          <p:spPr>
            <a:xfrm>
              <a:off x="4735731" y="3758820"/>
              <a:ext cx="116667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Rechte verbindingslijn met pijl 68"/>
            <p:cNvCxnSpPr/>
            <p:nvPr/>
          </p:nvCxnSpPr>
          <p:spPr>
            <a:xfrm>
              <a:off x="3222413" y="3758820"/>
              <a:ext cx="9470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chte verbindingslijn met pijl 70"/>
            <p:cNvCxnSpPr>
              <a:stCxn id="73" idx="1"/>
              <a:endCxn id="39" idx="3"/>
            </p:cNvCxnSpPr>
            <p:nvPr/>
          </p:nvCxnSpPr>
          <p:spPr>
            <a:xfrm flipH="1">
              <a:off x="4735729" y="2087848"/>
              <a:ext cx="115915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hthoek 72"/>
            <p:cNvSpPr/>
            <p:nvPr/>
          </p:nvSpPr>
          <p:spPr>
            <a:xfrm>
              <a:off x="5894886" y="1920582"/>
              <a:ext cx="566305" cy="3345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tx1"/>
                  </a:solidFill>
                </a:rPr>
                <a:t>BTN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76" name="Tekstvak 75"/>
            <p:cNvSpPr txBox="1"/>
            <p:nvPr/>
          </p:nvSpPr>
          <p:spPr>
            <a:xfrm>
              <a:off x="5543630" y="2253110"/>
              <a:ext cx="12192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600" dirty="0">
                  <a:solidFill>
                    <a:srgbClr val="FF0000"/>
                  </a:solidFill>
                </a:rPr>
                <a:t>RELEASED</a:t>
              </a:r>
              <a:r>
                <a:rPr lang="nl-NL" sz="1600" dirty="0"/>
                <a:t>/</a:t>
              </a:r>
            </a:p>
            <a:p>
              <a:pPr algn="ctr"/>
              <a:r>
                <a:rPr lang="nl-NL" sz="1600" dirty="0">
                  <a:solidFill>
                    <a:srgbClr val="00B050"/>
                  </a:solidFill>
                </a:rPr>
                <a:t>PRESSED</a:t>
              </a:r>
              <a:endParaRPr lang="en-GB" sz="1600" dirty="0"/>
            </a:p>
          </p:txBody>
        </p:sp>
        <p:cxnSp>
          <p:nvCxnSpPr>
            <p:cNvPr id="77" name="Rechte verbindingslijn met pijl 76"/>
            <p:cNvCxnSpPr/>
            <p:nvPr/>
          </p:nvCxnSpPr>
          <p:spPr>
            <a:xfrm flipH="1">
              <a:off x="3222413" y="2084871"/>
              <a:ext cx="9470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kstvak 79"/>
            <p:cNvSpPr txBox="1"/>
            <p:nvPr/>
          </p:nvSpPr>
          <p:spPr>
            <a:xfrm>
              <a:off x="2022931" y="1762624"/>
              <a:ext cx="12192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600" dirty="0"/>
                <a:t>READ </a:t>
              </a:r>
              <a:r>
                <a:rPr lang="nl-NL" sz="1600" dirty="0">
                  <a:solidFill>
                    <a:srgbClr val="FF0000"/>
                  </a:solidFill>
                </a:rPr>
                <a:t>0</a:t>
              </a:r>
              <a:r>
                <a:rPr lang="nl-NL" sz="1600" dirty="0"/>
                <a:t>/</a:t>
              </a:r>
              <a:r>
                <a:rPr lang="nl-NL" sz="1600" dirty="0">
                  <a:solidFill>
                    <a:srgbClr val="00B050"/>
                  </a:solidFill>
                </a:rPr>
                <a:t>1</a:t>
              </a:r>
            </a:p>
            <a:p>
              <a:pPr algn="ctr"/>
              <a:r>
                <a:rPr lang="nl-NL" sz="1600" dirty="0"/>
                <a:t>(</a:t>
              </a:r>
              <a:r>
                <a:rPr lang="nl-NL" sz="1600" dirty="0">
                  <a:solidFill>
                    <a:srgbClr val="FF0000"/>
                  </a:solidFill>
                </a:rPr>
                <a:t>LOW</a:t>
              </a:r>
              <a:r>
                <a:rPr lang="nl-NL" sz="1600" dirty="0"/>
                <a:t>/</a:t>
              </a:r>
              <a:r>
                <a:rPr lang="nl-NL" sz="1600" dirty="0">
                  <a:solidFill>
                    <a:srgbClr val="00B050"/>
                  </a:solidFill>
                </a:rPr>
                <a:t>HIGH</a:t>
              </a:r>
              <a:r>
                <a:rPr lang="nl-NL" sz="1600" dirty="0"/>
                <a:t>)</a:t>
              </a:r>
              <a:endParaRPr lang="en-GB" sz="1600" dirty="0"/>
            </a:p>
          </p:txBody>
        </p:sp>
      </p:grp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30B1183E-CE21-E050-41A2-1F1E53C34C98}"/>
              </a:ext>
            </a:extLst>
          </p:cNvPr>
          <p:cNvSpPr/>
          <p:nvPr/>
        </p:nvSpPr>
        <p:spPr>
          <a:xfrm>
            <a:off x="5936775" y="1718982"/>
            <a:ext cx="2511189" cy="20035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On </a:t>
            </a:r>
            <a:r>
              <a:rPr lang="nl-NL" dirty="0" err="1"/>
              <a:t>Arduino</a:t>
            </a:r>
            <a:r>
              <a:rPr lang="nl-NL" dirty="0"/>
              <a:t>, we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8-bit register </a:t>
            </a:r>
            <a:r>
              <a:rPr lang="nl-NL" dirty="0" err="1"/>
              <a:t>to</a:t>
            </a:r>
            <a:r>
              <a:rPr lang="nl-NL" dirty="0"/>
              <a:t> control PORTD </a:t>
            </a:r>
            <a:r>
              <a:rPr lang="nl-NL" dirty="0" err="1"/>
              <a:t>pins</a:t>
            </a:r>
            <a:r>
              <a:rPr lang="nl-NL" dirty="0"/>
              <a:t>. </a:t>
            </a:r>
            <a:br>
              <a:rPr lang="nl-NL" dirty="0"/>
            </a:br>
            <a:br>
              <a:rPr lang="nl-NL" dirty="0"/>
            </a:br>
            <a:r>
              <a:rPr lang="nl-NL" dirty="0" err="1"/>
              <a:t>Each</a:t>
            </a:r>
            <a:r>
              <a:rPr lang="nl-NL" dirty="0"/>
              <a:t> bit of </a:t>
            </a:r>
            <a:r>
              <a:rPr lang="nl-NL" dirty="0" err="1"/>
              <a:t>the</a:t>
            </a:r>
            <a:r>
              <a:rPr lang="nl-NL" dirty="0"/>
              <a:t> register control a different pin</a:t>
            </a:r>
          </a:p>
        </p:txBody>
      </p:sp>
    </p:spTree>
    <p:extLst>
      <p:ext uri="{BB962C8B-B14F-4D97-AF65-F5344CB8AC3E}">
        <p14:creationId xmlns:p14="http://schemas.microsoft.com/office/powerpoint/2010/main" val="66876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3295FEC-434C-8396-3241-FE0E4CDB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Mask (a.k.a. bitmask)</a:t>
            </a:r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14B7B34-E57A-7AEF-14CC-3F00EBE8C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36974"/>
          </a:xfrm>
        </p:spPr>
        <p:txBody>
          <a:bodyPr>
            <a:normAutofit/>
          </a:bodyPr>
          <a:lstStyle/>
          <a:p>
            <a:r>
              <a:rPr lang="nl-NL" sz="1600" dirty="0"/>
              <a:t>Team-up </a:t>
            </a:r>
            <a:r>
              <a:rPr lang="nl-NL" sz="1600" dirty="0" err="1"/>
              <a:t>with</a:t>
            </a:r>
            <a:r>
              <a:rPr lang="nl-NL" sz="1600" dirty="0"/>
              <a:t> a </a:t>
            </a:r>
            <a:r>
              <a:rPr lang="nl-NL" sz="1600" dirty="0" err="1"/>
              <a:t>classmate</a:t>
            </a:r>
            <a:endParaRPr lang="nl-NL" sz="1600" dirty="0"/>
          </a:p>
          <a:p>
            <a:r>
              <a:rPr lang="nl-NL" sz="1600" dirty="0" err="1"/>
              <a:t>Perform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following</a:t>
            </a:r>
            <a:r>
              <a:rPr lang="nl-NL" sz="1600" dirty="0"/>
              <a:t> bit </a:t>
            </a:r>
            <a:r>
              <a:rPr lang="nl-NL" sz="1600" dirty="0" err="1"/>
              <a:t>manipulation</a:t>
            </a:r>
            <a:r>
              <a:rPr lang="nl-NL" sz="1600" dirty="0"/>
              <a:t>: out = in OR </a:t>
            </a:r>
            <a:r>
              <a:rPr lang="nl-NL" sz="1600" dirty="0" err="1"/>
              <a:t>mask</a:t>
            </a:r>
            <a:endParaRPr lang="nl-NL" sz="1600" dirty="0"/>
          </a:p>
          <a:p>
            <a:r>
              <a:rPr lang="nl-NL" sz="1600" dirty="0" err="1"/>
              <a:t>Answer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questions</a:t>
            </a:r>
            <a:r>
              <a:rPr lang="nl-NL" sz="1600" dirty="0"/>
              <a:t> below</a:t>
            </a:r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1600" dirty="0"/>
              <a:t>Q1: </a:t>
            </a:r>
            <a:r>
              <a:rPr lang="nl-NL" sz="1600" dirty="0" err="1"/>
              <a:t>Compare</a:t>
            </a:r>
            <a:r>
              <a:rPr lang="nl-NL" sz="1600" dirty="0"/>
              <a:t> </a:t>
            </a:r>
            <a:r>
              <a:rPr lang="nl-NL" sz="1600" i="1" dirty="0"/>
              <a:t>out</a:t>
            </a:r>
            <a:r>
              <a:rPr lang="nl-NL" sz="1600" dirty="0"/>
              <a:t> </a:t>
            </a:r>
            <a:r>
              <a:rPr lang="nl-NL" sz="1600" dirty="0" err="1"/>
              <a:t>with</a:t>
            </a:r>
            <a:r>
              <a:rPr lang="nl-NL" sz="1600" dirty="0"/>
              <a:t> </a:t>
            </a:r>
            <a:r>
              <a:rPr lang="nl-NL" sz="1600" i="1" dirty="0"/>
              <a:t>in</a:t>
            </a:r>
            <a:r>
              <a:rPr lang="nl-NL" sz="1600" dirty="0"/>
              <a:t>. </a:t>
            </a:r>
            <a:r>
              <a:rPr lang="nl-NL" sz="1600" dirty="0" err="1"/>
              <a:t>What</a:t>
            </a:r>
            <a:r>
              <a:rPr lang="nl-NL" sz="1600" dirty="0"/>
              <a:t> do </a:t>
            </a:r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notice</a:t>
            </a:r>
            <a:r>
              <a:rPr lang="nl-NL" sz="1600" dirty="0"/>
              <a:t>?</a:t>
            </a:r>
          </a:p>
          <a:p>
            <a:pPr marL="0" indent="0">
              <a:buNone/>
            </a:pPr>
            <a:r>
              <a:rPr lang="nl-NL" sz="1600" dirty="0"/>
              <a:t>Q2: </a:t>
            </a:r>
            <a:r>
              <a:rPr lang="nl-NL" sz="1600" dirty="0" err="1"/>
              <a:t>What</a:t>
            </a:r>
            <a:r>
              <a:rPr lang="nl-NL" sz="1600" dirty="0"/>
              <a:t> do </a:t>
            </a:r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think</a:t>
            </a:r>
            <a:r>
              <a:rPr lang="nl-NL" sz="1600" dirty="0"/>
              <a:t> is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purpose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mask</a:t>
            </a:r>
            <a:r>
              <a:rPr lang="nl-NL" sz="1600" dirty="0"/>
              <a:t>?</a:t>
            </a: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F3D9B819-3F11-24A2-4CD4-91BE30EA1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876242"/>
              </p:ext>
            </p:extLst>
          </p:nvPr>
        </p:nvGraphicFramePr>
        <p:xfrm>
          <a:off x="1162334" y="2182366"/>
          <a:ext cx="609599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2089094672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02797304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22818384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335439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74946550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820902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850046044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094123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294123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8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i="0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98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mask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i="0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65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b="1" i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1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744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3295FEC-434C-8396-3241-FE0E4CDB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Mask (a.k.a. bitmask)</a:t>
            </a:r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14B7B34-E57A-7AEF-14CC-3F00EBE8C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36974"/>
          </a:xfrm>
        </p:spPr>
        <p:txBody>
          <a:bodyPr>
            <a:normAutofit/>
          </a:bodyPr>
          <a:lstStyle/>
          <a:p>
            <a:r>
              <a:rPr lang="nl-NL" sz="1600" dirty="0"/>
              <a:t>Tam-up </a:t>
            </a:r>
            <a:r>
              <a:rPr lang="nl-NL" sz="1600" dirty="0" err="1"/>
              <a:t>with</a:t>
            </a:r>
            <a:r>
              <a:rPr lang="nl-NL" sz="1600" dirty="0"/>
              <a:t> a </a:t>
            </a:r>
            <a:r>
              <a:rPr lang="nl-NL" sz="1600" dirty="0" err="1"/>
              <a:t>classmate</a:t>
            </a:r>
            <a:endParaRPr lang="nl-NL" sz="1600" dirty="0"/>
          </a:p>
          <a:p>
            <a:r>
              <a:rPr lang="nl-NL" sz="1600" dirty="0" err="1"/>
              <a:t>Perform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following</a:t>
            </a:r>
            <a:r>
              <a:rPr lang="nl-NL" sz="1600" dirty="0"/>
              <a:t> bit </a:t>
            </a:r>
            <a:r>
              <a:rPr lang="nl-NL" sz="1600" dirty="0" err="1"/>
              <a:t>manipulation</a:t>
            </a:r>
            <a:r>
              <a:rPr lang="nl-NL" sz="1600" dirty="0"/>
              <a:t>: out = in AND </a:t>
            </a:r>
            <a:r>
              <a:rPr lang="nl-NL" sz="1600" dirty="0" err="1"/>
              <a:t>mask</a:t>
            </a:r>
            <a:endParaRPr lang="nl-NL" sz="1600" dirty="0"/>
          </a:p>
          <a:p>
            <a:r>
              <a:rPr lang="nl-NL" sz="1600" dirty="0" err="1"/>
              <a:t>Answer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questions</a:t>
            </a:r>
            <a:r>
              <a:rPr lang="nl-NL" sz="1600" dirty="0"/>
              <a:t> below</a:t>
            </a:r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1600" dirty="0"/>
              <a:t>Q1: </a:t>
            </a:r>
            <a:r>
              <a:rPr lang="nl-NL" sz="1600" dirty="0" err="1"/>
              <a:t>Compare</a:t>
            </a:r>
            <a:r>
              <a:rPr lang="nl-NL" sz="1600" dirty="0"/>
              <a:t> </a:t>
            </a:r>
            <a:r>
              <a:rPr lang="nl-NL" sz="1600" i="1" dirty="0"/>
              <a:t>out</a:t>
            </a:r>
            <a:r>
              <a:rPr lang="nl-NL" sz="1600" dirty="0"/>
              <a:t> </a:t>
            </a:r>
            <a:r>
              <a:rPr lang="nl-NL" sz="1600" dirty="0" err="1"/>
              <a:t>with</a:t>
            </a:r>
            <a:r>
              <a:rPr lang="nl-NL" sz="1600" dirty="0"/>
              <a:t> </a:t>
            </a:r>
            <a:r>
              <a:rPr lang="nl-NL" sz="1600" i="1" dirty="0"/>
              <a:t>in</a:t>
            </a:r>
            <a:r>
              <a:rPr lang="nl-NL" sz="1600" dirty="0"/>
              <a:t>. </a:t>
            </a:r>
            <a:r>
              <a:rPr lang="nl-NL" sz="1600" dirty="0" err="1"/>
              <a:t>What</a:t>
            </a:r>
            <a:r>
              <a:rPr lang="nl-NL" sz="1600" dirty="0"/>
              <a:t> do </a:t>
            </a:r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notice</a:t>
            </a:r>
            <a:r>
              <a:rPr lang="nl-NL" sz="1600" dirty="0"/>
              <a:t>?</a:t>
            </a:r>
          </a:p>
          <a:p>
            <a:pPr marL="0" indent="0">
              <a:buNone/>
            </a:pPr>
            <a:r>
              <a:rPr lang="nl-NL" sz="1600" dirty="0"/>
              <a:t>Q2: </a:t>
            </a:r>
            <a:r>
              <a:rPr lang="nl-NL" sz="1600" dirty="0" err="1"/>
              <a:t>Compare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mask</a:t>
            </a:r>
            <a:r>
              <a:rPr lang="nl-NL" sz="1600" dirty="0"/>
              <a:t> </a:t>
            </a:r>
            <a:r>
              <a:rPr lang="nl-NL" sz="1600" dirty="0" err="1"/>
              <a:t>with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one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previous</a:t>
            </a:r>
            <a:r>
              <a:rPr lang="nl-NL" sz="1600" dirty="0"/>
              <a:t> </a:t>
            </a:r>
            <a:r>
              <a:rPr lang="nl-NL" sz="1600" dirty="0" err="1"/>
              <a:t>exercise</a:t>
            </a:r>
            <a:r>
              <a:rPr lang="nl-NL" sz="1600" dirty="0"/>
              <a:t> (</a:t>
            </a:r>
            <a:r>
              <a:rPr lang="nl-NL" sz="1600" dirty="0" err="1"/>
              <a:t>see</a:t>
            </a:r>
            <a:r>
              <a:rPr lang="nl-NL" sz="1600" dirty="0"/>
              <a:t> </a:t>
            </a:r>
            <a:r>
              <a:rPr lang="nl-NL" sz="1600" dirty="0" err="1"/>
              <a:t>previous</a:t>
            </a:r>
            <a:r>
              <a:rPr lang="nl-NL" sz="1600" dirty="0"/>
              <a:t> slide). </a:t>
            </a:r>
            <a:br>
              <a:rPr lang="nl-NL" sz="1600" dirty="0"/>
            </a:br>
            <a:r>
              <a:rPr lang="nl-NL" sz="1600" dirty="0"/>
              <a:t>       </a:t>
            </a:r>
            <a:r>
              <a:rPr lang="nl-NL" sz="1600" dirty="0" err="1"/>
              <a:t>What</a:t>
            </a:r>
            <a:r>
              <a:rPr lang="nl-NL" sz="1600" dirty="0"/>
              <a:t> do </a:t>
            </a:r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notice</a:t>
            </a:r>
            <a:r>
              <a:rPr lang="nl-NL" sz="1600" dirty="0"/>
              <a:t>?</a:t>
            </a: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F3D9B819-3F11-24A2-4CD4-91BE30EA1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877160"/>
              </p:ext>
            </p:extLst>
          </p:nvPr>
        </p:nvGraphicFramePr>
        <p:xfrm>
          <a:off x="1162334" y="2182366"/>
          <a:ext cx="609599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2089094672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02797304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22818384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335439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74946550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820902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850046044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094123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294123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8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i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98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mask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i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65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1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119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EDF-C079-4DF5-B49F-E43BBEA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4 generic use cases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Setting bits to 1</a:t>
            </a:r>
          </a:p>
          <a:p>
            <a:pPr lvl="1"/>
            <a:r>
              <a:rPr lang="en-GB" dirty="0"/>
              <a:t>Examples: turning LEDs On, Force bits of a register to 1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Setting bits to 0</a:t>
            </a:r>
          </a:p>
          <a:p>
            <a:pPr lvl="1"/>
            <a:r>
              <a:rPr lang="en-GB" dirty="0"/>
              <a:t>A.k.a. clearing bits</a:t>
            </a:r>
          </a:p>
          <a:p>
            <a:pPr lvl="1"/>
            <a:r>
              <a:rPr lang="en-GB" dirty="0"/>
              <a:t>Examples: turn LEDs Off, Force bits of a register to 0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56399" y="2535301"/>
            <a:ext cx="1592027" cy="1036058"/>
            <a:chOff x="2999330" y="3156769"/>
            <a:chExt cx="1592027" cy="1036058"/>
          </a:xfrm>
        </p:grpSpPr>
        <p:sp>
          <p:nvSpPr>
            <p:cNvPr id="12" name="Rectangle 11"/>
            <p:cNvSpPr/>
            <p:nvPr/>
          </p:nvSpPr>
          <p:spPr>
            <a:xfrm>
              <a:off x="3324386" y="3156769"/>
              <a:ext cx="352033" cy="10360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48764" y="3156769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00111011</a:t>
              </a:r>
            </a:p>
            <a:p>
              <a:r>
                <a:rPr lang="en-US" dirty="0"/>
                <a:t>11100000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48764" y="3823495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11111011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2999330" y="3780797"/>
              <a:ext cx="159202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999330" y="3445176"/>
              <a:ext cx="2680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|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649449" y="3781157"/>
            <a:ext cx="1503877" cy="1061435"/>
            <a:chOff x="5369497" y="2831219"/>
            <a:chExt cx="1503877" cy="1061435"/>
          </a:xfrm>
        </p:grpSpPr>
        <p:sp>
          <p:nvSpPr>
            <p:cNvPr id="24" name="Rectangle 23"/>
            <p:cNvSpPr/>
            <p:nvPr/>
          </p:nvSpPr>
          <p:spPr>
            <a:xfrm>
              <a:off x="6140784" y="2831219"/>
              <a:ext cx="354053" cy="10360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90259" y="2856596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11101011</a:t>
              </a:r>
            </a:p>
            <a:p>
              <a:r>
                <a:rPr lang="en-US" dirty="0"/>
                <a:t>11110001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590259" y="3523322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11100001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5384707" y="3523322"/>
              <a:ext cx="148866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369497" y="3179862"/>
              <a:ext cx="3064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&amp;</a:t>
              </a:r>
            </a:p>
          </p:txBody>
        </p:sp>
      </p:grpSp>
      <p:cxnSp>
        <p:nvCxnSpPr>
          <p:cNvPr id="33" name="Straight Arrow Connector 32"/>
          <p:cNvCxnSpPr/>
          <p:nvPr/>
        </p:nvCxnSpPr>
        <p:spPr>
          <a:xfrm flipH="1">
            <a:off x="2024957" y="2701529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595634" y="2563029"/>
            <a:ext cx="114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data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2024957" y="2982870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95634" y="2844370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mask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2024957" y="3389676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595634" y="3251176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output data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6176432" y="3987155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747109" y="3848655"/>
            <a:ext cx="114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data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6176432" y="4268496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747109" y="4129996"/>
            <a:ext cx="1884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mask (</a:t>
            </a:r>
            <a:r>
              <a:rPr lang="en-GB" sz="1200" b="1" u="sng" dirty="0"/>
              <a:t>inverted</a:t>
            </a:r>
            <a:r>
              <a:rPr lang="en-GB" sz="1200" dirty="0"/>
              <a:t>)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6176432" y="4675302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47109" y="4536802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output data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9C79061-C47F-76E7-2FA2-A5473F4D2B09}"/>
              </a:ext>
            </a:extLst>
          </p:cNvPr>
          <p:cNvSpPr/>
          <p:nvPr/>
        </p:nvSpPr>
        <p:spPr>
          <a:xfrm>
            <a:off x="5109471" y="2937767"/>
            <a:ext cx="2847174" cy="43658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/>
              <a:t>!!!MASK SHOULD BE INVERTED!!!</a:t>
            </a:r>
          </a:p>
        </p:txBody>
      </p:sp>
      <p:sp>
        <p:nvSpPr>
          <p:cNvPr id="4" name="Rounded Rectangle 2"/>
          <p:cNvSpPr/>
          <p:nvPr/>
        </p:nvSpPr>
        <p:spPr>
          <a:xfrm>
            <a:off x="932388" y="3806534"/>
            <a:ext cx="3084152" cy="80752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See demo in git (Workshops/Week9): </a:t>
            </a:r>
            <a:br>
              <a:rPr lang="nl-NL" sz="1600" dirty="0"/>
            </a:br>
            <a:r>
              <a:rPr lang="nl-NL" sz="1600" dirty="0"/>
              <a:t>demoBitManipulationApplied.zip</a:t>
            </a:r>
            <a:endParaRPr lang="en-GB" sz="1600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85229E73-C4AB-61D5-3B03-A2DA76EEAC94}"/>
              </a:ext>
            </a:extLst>
          </p:cNvPr>
          <p:cNvCxnSpPr>
            <a:cxnSpLocks/>
          </p:cNvCxnSpPr>
          <p:nvPr/>
        </p:nvCxnSpPr>
        <p:spPr>
          <a:xfrm>
            <a:off x="4394579" y="1285598"/>
            <a:ext cx="0" cy="375725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81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EDF-C079-4DF5-B49F-E43BBEA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4 generic use cases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114800" cy="2962275"/>
          </a:xfrm>
        </p:spPr>
        <p:txBody>
          <a:bodyPr/>
          <a:lstStyle/>
          <a:p>
            <a:r>
              <a:rPr lang="en-GB" dirty="0"/>
              <a:t>Reading bits</a:t>
            </a:r>
          </a:p>
          <a:p>
            <a:pPr lvl="1"/>
            <a:r>
              <a:rPr lang="en-GB" dirty="0"/>
              <a:t>Examples: read state of BTNs, read bits of a register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Toggling bits</a:t>
            </a:r>
          </a:p>
          <a:p>
            <a:pPr lvl="1"/>
            <a:r>
              <a:rPr lang="en-GB" dirty="0"/>
              <a:t>Examples: toggle LEDs, </a:t>
            </a:r>
            <a:br>
              <a:rPr lang="en-GB" dirty="0"/>
            </a:br>
            <a:r>
              <a:rPr lang="en-GB" dirty="0"/>
              <a:t>toggle bits of a register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8398" y="2566218"/>
            <a:ext cx="1503877" cy="1079719"/>
            <a:chOff x="924444" y="2159971"/>
            <a:chExt cx="1503877" cy="1079719"/>
          </a:xfrm>
        </p:grpSpPr>
        <p:sp>
          <p:nvSpPr>
            <p:cNvPr id="25" name="Rectangle 24"/>
            <p:cNvSpPr/>
            <p:nvPr/>
          </p:nvSpPr>
          <p:spPr>
            <a:xfrm>
              <a:off x="1301867" y="2203632"/>
              <a:ext cx="346555" cy="10360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04316" y="2159971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11101011</a:t>
              </a:r>
            </a:p>
            <a:p>
              <a:r>
                <a:rPr lang="en-US" dirty="0"/>
                <a:t>01110000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04316" y="2826697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01100000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939654" y="2806302"/>
              <a:ext cx="148866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924444" y="2470381"/>
              <a:ext cx="3064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&amp;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769551" y="2685539"/>
            <a:ext cx="1517684" cy="1038007"/>
            <a:chOff x="5342056" y="2054159"/>
            <a:chExt cx="1517684" cy="1038007"/>
          </a:xfrm>
        </p:grpSpPr>
        <p:sp>
          <p:nvSpPr>
            <p:cNvPr id="31" name="Rectangle 30"/>
            <p:cNvSpPr/>
            <p:nvPr/>
          </p:nvSpPr>
          <p:spPr>
            <a:xfrm>
              <a:off x="6097102" y="2056108"/>
              <a:ext cx="339350" cy="10360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5735" y="2054159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00111001</a:t>
              </a:r>
            </a:p>
            <a:p>
              <a:r>
                <a:rPr lang="en-US" dirty="0"/>
                <a:t>00001110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535735" y="2720885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00110111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5401724" y="2700490"/>
              <a:ext cx="145801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342056" y="2364297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^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800320" y="3920095"/>
            <a:ext cx="1484231" cy="1039955"/>
            <a:chOff x="5375509" y="3328935"/>
            <a:chExt cx="1484231" cy="1039955"/>
          </a:xfrm>
        </p:grpSpPr>
        <p:sp>
          <p:nvSpPr>
            <p:cNvPr id="37" name="Rectangle 36"/>
            <p:cNvSpPr/>
            <p:nvPr/>
          </p:nvSpPr>
          <p:spPr>
            <a:xfrm>
              <a:off x="6099786" y="3328935"/>
              <a:ext cx="345414" cy="10360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543172" y="3332832"/>
              <a:ext cx="11208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00110111</a:t>
              </a:r>
            </a:p>
            <a:p>
              <a:r>
                <a:rPr lang="en-US" dirty="0"/>
                <a:t>00001110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543172" y="3999558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00111001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5401724" y="4025198"/>
              <a:ext cx="145801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375509" y="364914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^</a:t>
              </a:r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 flipH="1">
            <a:off x="1928088" y="2738115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498765" y="2599615"/>
            <a:ext cx="114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data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1928088" y="3019456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498765" y="2880956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mask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H="1">
            <a:off x="1928088" y="3426262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498765" y="3287762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output data</a:t>
            </a:r>
          </a:p>
        </p:txBody>
      </p:sp>
      <p:cxnSp>
        <p:nvCxnSpPr>
          <p:cNvPr id="3" name="Straight Arrow Connector 42">
            <a:extLst>
              <a:ext uri="{FF2B5EF4-FFF2-40B4-BE49-F238E27FC236}">
                <a16:creationId xmlns:a16="http://schemas.microsoft.com/office/drawing/2014/main" id="{BF8F94BD-024B-D9EF-B96F-E4FC42BC0C65}"/>
              </a:ext>
            </a:extLst>
          </p:cNvPr>
          <p:cNvCxnSpPr/>
          <p:nvPr/>
        </p:nvCxnSpPr>
        <p:spPr>
          <a:xfrm flipH="1">
            <a:off x="6160231" y="2854287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43">
            <a:extLst>
              <a:ext uri="{FF2B5EF4-FFF2-40B4-BE49-F238E27FC236}">
                <a16:creationId xmlns:a16="http://schemas.microsoft.com/office/drawing/2014/main" id="{B8701B25-A386-1121-61B7-F5C6E661EF86}"/>
              </a:ext>
            </a:extLst>
          </p:cNvPr>
          <p:cNvSpPr txBox="1"/>
          <p:nvPr/>
        </p:nvSpPr>
        <p:spPr>
          <a:xfrm>
            <a:off x="6730908" y="2715787"/>
            <a:ext cx="114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data</a:t>
            </a:r>
          </a:p>
        </p:txBody>
      </p:sp>
      <p:cxnSp>
        <p:nvCxnSpPr>
          <p:cNvPr id="5" name="Straight Arrow Connector 44">
            <a:extLst>
              <a:ext uri="{FF2B5EF4-FFF2-40B4-BE49-F238E27FC236}">
                <a16:creationId xmlns:a16="http://schemas.microsoft.com/office/drawing/2014/main" id="{46752A6A-DA3C-A481-F066-D0CBD09A1DD5}"/>
              </a:ext>
            </a:extLst>
          </p:cNvPr>
          <p:cNvCxnSpPr/>
          <p:nvPr/>
        </p:nvCxnSpPr>
        <p:spPr>
          <a:xfrm flipH="1">
            <a:off x="6160231" y="3135628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45">
            <a:extLst>
              <a:ext uri="{FF2B5EF4-FFF2-40B4-BE49-F238E27FC236}">
                <a16:creationId xmlns:a16="http://schemas.microsoft.com/office/drawing/2014/main" id="{70251013-38AA-B2AD-8438-61AA3B2FFB3E}"/>
              </a:ext>
            </a:extLst>
          </p:cNvPr>
          <p:cNvSpPr txBox="1"/>
          <p:nvPr/>
        </p:nvSpPr>
        <p:spPr>
          <a:xfrm>
            <a:off x="6730908" y="2997128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mask</a:t>
            </a:r>
          </a:p>
        </p:txBody>
      </p:sp>
      <p:cxnSp>
        <p:nvCxnSpPr>
          <p:cNvPr id="7" name="Straight Arrow Connector 46">
            <a:extLst>
              <a:ext uri="{FF2B5EF4-FFF2-40B4-BE49-F238E27FC236}">
                <a16:creationId xmlns:a16="http://schemas.microsoft.com/office/drawing/2014/main" id="{BABA7EF6-339A-57EC-630F-ABC9DBBA28BE}"/>
              </a:ext>
            </a:extLst>
          </p:cNvPr>
          <p:cNvCxnSpPr/>
          <p:nvPr/>
        </p:nvCxnSpPr>
        <p:spPr>
          <a:xfrm flipH="1">
            <a:off x="6160231" y="3542434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47">
            <a:extLst>
              <a:ext uri="{FF2B5EF4-FFF2-40B4-BE49-F238E27FC236}">
                <a16:creationId xmlns:a16="http://schemas.microsoft.com/office/drawing/2014/main" id="{616DC624-924E-C0D8-951A-1FC5C1971B7D}"/>
              </a:ext>
            </a:extLst>
          </p:cNvPr>
          <p:cNvSpPr txBox="1"/>
          <p:nvPr/>
        </p:nvSpPr>
        <p:spPr>
          <a:xfrm>
            <a:off x="6730908" y="3403934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output data</a:t>
            </a:r>
          </a:p>
        </p:txBody>
      </p:sp>
      <p:cxnSp>
        <p:nvCxnSpPr>
          <p:cNvPr id="11" name="Straight Arrow Connector 42">
            <a:extLst>
              <a:ext uri="{FF2B5EF4-FFF2-40B4-BE49-F238E27FC236}">
                <a16:creationId xmlns:a16="http://schemas.microsoft.com/office/drawing/2014/main" id="{F2CFAF22-B5D0-EB07-13DB-4635AA2A7521}"/>
              </a:ext>
            </a:extLst>
          </p:cNvPr>
          <p:cNvCxnSpPr/>
          <p:nvPr/>
        </p:nvCxnSpPr>
        <p:spPr>
          <a:xfrm flipH="1">
            <a:off x="6160231" y="4096777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44">
            <a:extLst>
              <a:ext uri="{FF2B5EF4-FFF2-40B4-BE49-F238E27FC236}">
                <a16:creationId xmlns:a16="http://schemas.microsoft.com/office/drawing/2014/main" id="{5C347631-FE5E-2EEE-9217-ACCF19B07A86}"/>
              </a:ext>
            </a:extLst>
          </p:cNvPr>
          <p:cNvCxnSpPr/>
          <p:nvPr/>
        </p:nvCxnSpPr>
        <p:spPr>
          <a:xfrm flipH="1">
            <a:off x="6160231" y="4378118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45">
            <a:extLst>
              <a:ext uri="{FF2B5EF4-FFF2-40B4-BE49-F238E27FC236}">
                <a16:creationId xmlns:a16="http://schemas.microsoft.com/office/drawing/2014/main" id="{CC9CB504-4F56-D55B-8451-1FFB92F5695C}"/>
              </a:ext>
            </a:extLst>
          </p:cNvPr>
          <p:cNvSpPr txBox="1"/>
          <p:nvPr/>
        </p:nvSpPr>
        <p:spPr>
          <a:xfrm>
            <a:off x="6730908" y="4239618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input mask</a:t>
            </a:r>
          </a:p>
        </p:txBody>
      </p:sp>
      <p:cxnSp>
        <p:nvCxnSpPr>
          <p:cNvPr id="14" name="Straight Arrow Connector 46">
            <a:extLst>
              <a:ext uri="{FF2B5EF4-FFF2-40B4-BE49-F238E27FC236}">
                <a16:creationId xmlns:a16="http://schemas.microsoft.com/office/drawing/2014/main" id="{19128155-88F1-3D49-9AA8-1D5E583F1347}"/>
              </a:ext>
            </a:extLst>
          </p:cNvPr>
          <p:cNvCxnSpPr/>
          <p:nvPr/>
        </p:nvCxnSpPr>
        <p:spPr>
          <a:xfrm flipH="1">
            <a:off x="6160231" y="4784924"/>
            <a:ext cx="4932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47">
            <a:extLst>
              <a:ext uri="{FF2B5EF4-FFF2-40B4-BE49-F238E27FC236}">
                <a16:creationId xmlns:a16="http://schemas.microsoft.com/office/drawing/2014/main" id="{3B508BAF-0982-D887-A810-E04548DEB923}"/>
              </a:ext>
            </a:extLst>
          </p:cNvPr>
          <p:cNvSpPr txBox="1"/>
          <p:nvPr/>
        </p:nvSpPr>
        <p:spPr>
          <a:xfrm>
            <a:off x="6730908" y="4646424"/>
            <a:ext cx="1009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output data</a:t>
            </a:r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BB089812-AA47-CD32-B93C-C6F31A994D1E}"/>
              </a:ext>
            </a:extLst>
          </p:cNvPr>
          <p:cNvCxnSpPr>
            <a:cxnSpLocks/>
          </p:cNvCxnSpPr>
          <p:nvPr/>
        </p:nvCxnSpPr>
        <p:spPr>
          <a:xfrm>
            <a:off x="4394579" y="1285598"/>
            <a:ext cx="0" cy="375725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717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 : Creating a mask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200150"/>
            <a:ext cx="7582619" cy="3699654"/>
          </a:xfrm>
        </p:spPr>
        <p:txBody>
          <a:bodyPr>
            <a:normAutofit/>
          </a:bodyPr>
          <a:lstStyle/>
          <a:p>
            <a:r>
              <a:rPr lang="en-US" sz="1800" dirty="0"/>
              <a:t>Step1: Create an unsigned 8-bit integer variable named </a:t>
            </a:r>
            <a:r>
              <a:rPr lang="en-US" sz="1800" b="1" i="1" dirty="0"/>
              <a:t>mask</a:t>
            </a:r>
            <a:r>
              <a:rPr lang="en-US" sz="1800" dirty="0"/>
              <a:t>. Initialize </a:t>
            </a:r>
            <a:r>
              <a:rPr lang="en-US" sz="1800" b="1" i="1" dirty="0"/>
              <a:t>mask</a:t>
            </a:r>
            <a:r>
              <a:rPr lang="en-US" sz="1800" dirty="0"/>
              <a:t> decimal value 1</a:t>
            </a:r>
            <a:endParaRPr lang="en-US" sz="1800" b="1" dirty="0"/>
          </a:p>
          <a:p>
            <a:endParaRPr lang="en-US" sz="1800" b="1" dirty="0"/>
          </a:p>
          <a:p>
            <a:r>
              <a:rPr lang="en-US" sz="1800" dirty="0"/>
              <a:t>Step2: Print the result in binary format to the terminal</a:t>
            </a:r>
          </a:p>
          <a:p>
            <a:endParaRPr lang="en-US" sz="1800" dirty="0"/>
          </a:p>
          <a:p>
            <a:r>
              <a:rPr lang="en-US" sz="1800" dirty="0"/>
              <a:t>Step3: Shift </a:t>
            </a:r>
            <a:r>
              <a:rPr lang="en-US" sz="1800" b="1" i="1" dirty="0"/>
              <a:t>mask</a:t>
            </a:r>
            <a:r>
              <a:rPr lang="en-US" sz="1800" dirty="0"/>
              <a:t> by 4 bit position to the left. Which bit-wise operator will you use?</a:t>
            </a:r>
          </a:p>
          <a:p>
            <a:endParaRPr lang="en-US" sz="1800" dirty="0"/>
          </a:p>
          <a:p>
            <a:r>
              <a:rPr lang="en-US" sz="1800" dirty="0"/>
              <a:t>Step4: Display the result in binary to the terminal. What value to you expect? Visually compare the binary values of </a:t>
            </a:r>
            <a:r>
              <a:rPr lang="en-US" sz="1800" b="1" i="1" dirty="0"/>
              <a:t>mask</a:t>
            </a:r>
            <a:r>
              <a:rPr lang="en-US" sz="1800" dirty="0"/>
              <a:t> before and after shifting.</a:t>
            </a:r>
          </a:p>
        </p:txBody>
      </p:sp>
    </p:spTree>
    <p:extLst>
      <p:ext uri="{BB962C8B-B14F-4D97-AF65-F5344CB8AC3E}">
        <p14:creationId xmlns:p14="http://schemas.microsoft.com/office/powerpoint/2010/main" val="3135523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 : Setting a 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200150"/>
            <a:ext cx="7582619" cy="3699654"/>
          </a:xfrm>
        </p:spPr>
        <p:txBody>
          <a:bodyPr>
            <a:normAutofit/>
          </a:bodyPr>
          <a:lstStyle/>
          <a:p>
            <a:r>
              <a:rPr lang="en-US" sz="1800" dirty="0"/>
              <a:t>Step1: Create an unsigned 8-bit integer initialized with binary value 1101 1010 (b7 b6 b5 b4 b3 b2 b1 b0)</a:t>
            </a:r>
            <a:endParaRPr lang="en-US" sz="1800" b="1" dirty="0"/>
          </a:p>
          <a:p>
            <a:endParaRPr lang="en-US" sz="1800" b="1" dirty="0"/>
          </a:p>
          <a:p>
            <a:r>
              <a:rPr lang="en-US" sz="1800" dirty="0"/>
              <a:t>Step2: Print the result in binary (or </a:t>
            </a:r>
            <a:r>
              <a:rPr lang="en-US" sz="1800" dirty="0" err="1"/>
              <a:t>hexa</a:t>
            </a:r>
            <a:r>
              <a:rPr lang="en-US" sz="1800" dirty="0"/>
              <a:t>) format to the terminal</a:t>
            </a:r>
          </a:p>
          <a:p>
            <a:endParaRPr lang="en-US" sz="1800" dirty="0"/>
          </a:p>
          <a:p>
            <a:r>
              <a:rPr lang="en-US" sz="1800" dirty="0"/>
              <a:t>Step3: Set the third bit (b2) to 1 of the 8-bit integer using bitwise operators. Do not forget to create a mask (see exercise1). Which bit-wise operator will you use to set the bit?</a:t>
            </a:r>
          </a:p>
          <a:p>
            <a:endParaRPr lang="en-US" sz="1800" dirty="0"/>
          </a:p>
          <a:p>
            <a:r>
              <a:rPr lang="en-US" sz="1800" dirty="0"/>
              <a:t>Step4: Display the result to the terminal in binary (or </a:t>
            </a:r>
            <a:r>
              <a:rPr lang="en-US" sz="1800" dirty="0" err="1"/>
              <a:t>hexa</a:t>
            </a:r>
            <a:r>
              <a:rPr lang="en-US" sz="1800" dirty="0"/>
              <a:t>) format. What value do you expect?</a:t>
            </a:r>
          </a:p>
        </p:txBody>
      </p:sp>
    </p:spTree>
    <p:extLst>
      <p:ext uri="{BB962C8B-B14F-4D97-AF65-F5344CB8AC3E}">
        <p14:creationId xmlns:p14="http://schemas.microsoft.com/office/powerpoint/2010/main" val="264435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 : Clearing and toggling a 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200150"/>
            <a:ext cx="7582619" cy="3699654"/>
          </a:xfrm>
        </p:spPr>
        <p:txBody>
          <a:bodyPr>
            <a:normAutofit/>
          </a:bodyPr>
          <a:lstStyle/>
          <a:p>
            <a:r>
              <a:rPr lang="en-US" sz="1800" dirty="0"/>
              <a:t>Repeat exercise 2 but replace step3 with following bit manipulation:</a:t>
            </a:r>
          </a:p>
          <a:p>
            <a:pPr lvl="1"/>
            <a:r>
              <a:rPr lang="en-US" sz="1600" dirty="0"/>
              <a:t>Clear the second bit (b1). Tips:</a:t>
            </a:r>
          </a:p>
          <a:p>
            <a:pPr lvl="2"/>
            <a:r>
              <a:rPr lang="en-US" sz="1600" dirty="0"/>
              <a:t>do not forget to invert the mask when clearing a bit</a:t>
            </a:r>
          </a:p>
          <a:p>
            <a:pPr lvl="2"/>
            <a:r>
              <a:rPr lang="nl-NL" sz="1600" dirty="0"/>
              <a:t>'</a:t>
            </a:r>
            <a:r>
              <a:rPr lang="en-US" sz="1600" dirty="0"/>
              <a:t>Clear</a:t>
            </a:r>
            <a:r>
              <a:rPr lang="nl-NL" sz="1600" dirty="0"/>
              <a:t>'</a:t>
            </a:r>
            <a:r>
              <a:rPr lang="en-US" sz="1600" dirty="0"/>
              <a:t> means </a:t>
            </a:r>
            <a:r>
              <a:rPr lang="nl-NL" sz="1600" dirty="0"/>
              <a:t>'</a:t>
            </a:r>
            <a:r>
              <a:rPr lang="en-US" sz="1600" dirty="0"/>
              <a:t>set to 0</a:t>
            </a:r>
            <a:r>
              <a:rPr lang="nl-NL" sz="1600" dirty="0"/>
              <a:t>'</a:t>
            </a:r>
            <a:endParaRPr lang="en-US" sz="1600" dirty="0"/>
          </a:p>
          <a:p>
            <a:pPr marL="0" indent="0">
              <a:buNone/>
            </a:pPr>
            <a:endParaRPr lang="en-US" b="1" dirty="0"/>
          </a:p>
          <a:p>
            <a:r>
              <a:rPr lang="en-US" sz="1800" dirty="0"/>
              <a:t>Repeat exercise 2 but replace step3 with following bit manipulation:</a:t>
            </a:r>
          </a:p>
          <a:p>
            <a:pPr lvl="1"/>
            <a:r>
              <a:rPr lang="en-US" sz="1600" dirty="0"/>
              <a:t>Toggle the seventh bit (b6).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46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EDF-C079-4DF5-B49F-E43BBEA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 4: manipulate a register</a:t>
            </a:r>
          </a:p>
        </p:txBody>
      </p: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52991ECE-E7DB-909E-09C3-B7EF96E0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01753"/>
          </a:xfrm>
        </p:spPr>
        <p:txBody>
          <a:bodyPr>
            <a:normAutofit lnSpcReduction="10000"/>
          </a:bodyPr>
          <a:lstStyle/>
          <a:p>
            <a:r>
              <a:rPr lang="nl-NL" sz="1800" b="1" u="sng" dirty="0"/>
              <a:t>Pre-</a:t>
            </a:r>
            <a:r>
              <a:rPr lang="nl-NL" sz="1800" b="1" u="sng" dirty="0" err="1"/>
              <a:t>requisite</a:t>
            </a:r>
            <a:r>
              <a:rPr lang="nl-NL" sz="1800" dirty="0"/>
              <a:t>: </a:t>
            </a:r>
            <a:r>
              <a:rPr lang="nl-NL" sz="1800" dirty="0" err="1"/>
              <a:t>study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specific</a:t>
            </a:r>
            <a:r>
              <a:rPr lang="nl-NL" sz="1800" dirty="0"/>
              <a:t> </a:t>
            </a:r>
            <a:r>
              <a:rPr lang="nl-NL" sz="1800" dirty="0" err="1"/>
              <a:t>use</a:t>
            </a:r>
            <a:r>
              <a:rPr lang="nl-NL" sz="1800" dirty="0"/>
              <a:t> case </a:t>
            </a:r>
            <a:r>
              <a:rPr lang="nl-NL" sz="1800" dirty="0" err="1"/>
              <a:t>described</a:t>
            </a:r>
            <a:r>
              <a:rPr lang="nl-NL" sz="1800" dirty="0"/>
              <a:t> in </a:t>
            </a:r>
            <a:r>
              <a:rPr lang="nl-NL" sz="1800" dirty="0" err="1"/>
              <a:t>following</a:t>
            </a:r>
            <a:r>
              <a:rPr lang="nl-NL" sz="1800" dirty="0"/>
              <a:t> slides.</a:t>
            </a:r>
            <a:br>
              <a:rPr lang="nl-NL" sz="1800" dirty="0"/>
            </a:br>
            <a:endParaRPr lang="nl-NL" sz="1800" dirty="0"/>
          </a:p>
          <a:p>
            <a:r>
              <a:rPr lang="nl-NL" sz="1800" dirty="0"/>
              <a:t>We </a:t>
            </a:r>
            <a:r>
              <a:rPr lang="nl-NL" sz="1800" dirty="0" err="1"/>
              <a:t>consider</a:t>
            </a:r>
            <a:r>
              <a:rPr lang="nl-NL" sz="1800" dirty="0"/>
              <a:t> </a:t>
            </a:r>
            <a:r>
              <a:rPr lang="nl-NL" sz="1800" dirty="0" err="1"/>
              <a:t>an</a:t>
            </a:r>
            <a:r>
              <a:rPr lang="nl-NL" sz="1800" dirty="0"/>
              <a:t> 8-bit register </a:t>
            </a:r>
            <a:r>
              <a:rPr lang="nl-NL" sz="1800" dirty="0" err="1"/>
              <a:t>named</a:t>
            </a:r>
            <a:r>
              <a:rPr lang="nl-NL" sz="1800" dirty="0"/>
              <a:t> </a:t>
            </a:r>
            <a:r>
              <a:rPr lang="nl-NL" sz="1800" i="1" dirty="0" err="1"/>
              <a:t>config</a:t>
            </a:r>
            <a:r>
              <a:rPr lang="nl-NL" sz="1800" dirty="0"/>
              <a:t>:</a:t>
            </a: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r>
              <a:rPr lang="nl-NL" sz="1800" dirty="0"/>
              <a:t>We want </a:t>
            </a:r>
            <a:r>
              <a:rPr lang="nl-NL" sz="1800" dirty="0" err="1"/>
              <a:t>to</a:t>
            </a:r>
            <a:r>
              <a:rPr lang="nl-NL" sz="1800" dirty="0"/>
              <a:t> set bits b4, b3, b2, b1 of </a:t>
            </a:r>
            <a:r>
              <a:rPr lang="nl-NL" sz="1800" i="1" dirty="0" err="1"/>
              <a:t>config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b="1" dirty="0">
                <a:solidFill>
                  <a:srgbClr val="00B050"/>
                </a:solidFill>
              </a:rPr>
              <a:t>0b1001</a:t>
            </a:r>
            <a:r>
              <a:rPr lang="nl-NL" sz="1800" dirty="0"/>
              <a:t>. </a:t>
            </a:r>
            <a:r>
              <a:rPr lang="nl-NL" sz="1800" dirty="0" err="1"/>
              <a:t>So</a:t>
            </a:r>
            <a:r>
              <a:rPr lang="nl-NL" sz="1800" dirty="0"/>
              <a:t>, </a:t>
            </a:r>
            <a:r>
              <a:rPr lang="nl-NL" sz="1800" dirty="0" err="1"/>
              <a:t>after</a:t>
            </a:r>
            <a:r>
              <a:rPr lang="nl-NL" sz="1800" dirty="0"/>
              <a:t> bit </a:t>
            </a:r>
            <a:r>
              <a:rPr lang="nl-NL" sz="1800" dirty="0" err="1"/>
              <a:t>manipulation</a:t>
            </a:r>
            <a:r>
              <a:rPr lang="nl-NL" sz="1800" dirty="0"/>
              <a:t>,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modified</a:t>
            </a:r>
            <a:r>
              <a:rPr lang="nl-NL" sz="1800" dirty="0"/>
              <a:t> register </a:t>
            </a:r>
            <a:r>
              <a:rPr lang="nl-NL" sz="1800" i="1" dirty="0" err="1"/>
              <a:t>config</a:t>
            </a:r>
            <a:r>
              <a:rPr lang="nl-NL" sz="1800" dirty="0"/>
              <a:t> </a:t>
            </a:r>
            <a:r>
              <a:rPr lang="nl-NL" sz="1800" dirty="0" err="1"/>
              <a:t>will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:</a:t>
            </a: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r>
              <a:rPr lang="nl-NL" sz="1800" dirty="0" err="1"/>
              <a:t>Implement</a:t>
            </a:r>
            <a:r>
              <a:rPr lang="nl-NL" sz="1800" dirty="0"/>
              <a:t> a C program </a:t>
            </a:r>
            <a:r>
              <a:rPr lang="nl-NL" sz="1800" dirty="0" err="1"/>
              <a:t>to</a:t>
            </a:r>
            <a:r>
              <a:rPr lang="nl-NL" sz="1800" dirty="0"/>
              <a:t> update register </a:t>
            </a:r>
            <a:r>
              <a:rPr lang="nl-NL" sz="1800" i="1" dirty="0" err="1"/>
              <a:t>config</a:t>
            </a:r>
            <a:r>
              <a:rPr lang="nl-NL" sz="1800" i="1" dirty="0"/>
              <a:t>,</a:t>
            </a:r>
            <a:r>
              <a:rPr lang="nl-NL" sz="1800" dirty="0"/>
              <a:t> </a:t>
            </a:r>
            <a:r>
              <a:rPr lang="nl-NL" sz="1800" dirty="0" err="1"/>
              <a:t>following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process</a:t>
            </a:r>
            <a:r>
              <a:rPr lang="nl-NL" sz="1800" dirty="0"/>
              <a:t> </a:t>
            </a:r>
            <a:r>
              <a:rPr lang="nl-NL" sz="1800" dirty="0" err="1"/>
              <a:t>described</a:t>
            </a:r>
            <a:r>
              <a:rPr lang="nl-NL" sz="1800" dirty="0"/>
              <a:t> in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following</a:t>
            </a:r>
            <a:r>
              <a:rPr lang="nl-NL" sz="1800" dirty="0"/>
              <a:t> slides.</a:t>
            </a:r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5949BA2-B7FF-E503-F1DC-72608EB69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614256"/>
              </p:ext>
            </p:extLst>
          </p:nvPr>
        </p:nvGraphicFramePr>
        <p:xfrm>
          <a:off x="1259007" y="2096808"/>
          <a:ext cx="6625982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086">
                  <a:extLst>
                    <a:ext uri="{9D8B030D-6E8A-4147-A177-3AD203B41FA5}">
                      <a16:colId xmlns:a16="http://schemas.microsoft.com/office/drawing/2014/main" val="3275982939"/>
                    </a:ext>
                  </a:extLst>
                </a:gridCol>
                <a:gridCol w="602362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602362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602362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602362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602362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602362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602362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602362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32889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337380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</a:tbl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5FB3F1F-BB8C-18E0-9442-50E8713AD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087927"/>
              </p:ext>
            </p:extLst>
          </p:nvPr>
        </p:nvGraphicFramePr>
        <p:xfrm>
          <a:off x="1259007" y="3615376"/>
          <a:ext cx="662598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103">
                  <a:extLst>
                    <a:ext uri="{9D8B030D-6E8A-4147-A177-3AD203B41FA5}">
                      <a16:colId xmlns:a16="http://schemas.microsoft.com/office/drawing/2014/main" val="2737136225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32889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364676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i="0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i="0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i="0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i="0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029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EDF-C079-4DF5-B49F-E43BBEA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Specific use case (exercise4, Watch challenge)</a:t>
            </a:r>
          </a:p>
        </p:txBody>
      </p: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52991ECE-E7DB-909E-09C3-B7EF96E0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01753"/>
          </a:xfrm>
        </p:spPr>
        <p:txBody>
          <a:bodyPr>
            <a:normAutofit/>
          </a:bodyPr>
          <a:lstStyle/>
          <a:p>
            <a:r>
              <a:rPr lang="nl-NL" dirty="0" err="1"/>
              <a:t>Use</a:t>
            </a:r>
            <a:r>
              <a:rPr lang="nl-NL" dirty="0"/>
              <a:t>-case </a:t>
            </a:r>
            <a:r>
              <a:rPr lang="nl-NL" dirty="0" err="1"/>
              <a:t>definition</a:t>
            </a:r>
            <a:r>
              <a:rPr lang="nl-NL" dirty="0"/>
              <a:t>: </a:t>
            </a:r>
          </a:p>
          <a:p>
            <a:pPr lvl="1"/>
            <a:r>
              <a:rPr lang="nl-NL" dirty="0"/>
              <a:t>We </a:t>
            </a:r>
            <a:r>
              <a:rPr lang="nl-NL" dirty="0" err="1"/>
              <a:t>consider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8-bit register </a:t>
            </a:r>
            <a:r>
              <a:rPr lang="nl-NL" dirty="0" err="1"/>
              <a:t>named</a:t>
            </a:r>
            <a:r>
              <a:rPr lang="nl-NL" dirty="0"/>
              <a:t> </a:t>
            </a:r>
            <a:r>
              <a:rPr lang="nl-NL" i="1" dirty="0" err="1"/>
              <a:t>config</a:t>
            </a:r>
            <a:r>
              <a:rPr lang="nl-NL" dirty="0"/>
              <a:t>: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We want </a:t>
            </a:r>
            <a:r>
              <a:rPr lang="nl-NL" dirty="0" err="1"/>
              <a:t>to</a:t>
            </a:r>
            <a:r>
              <a:rPr lang="nl-NL" dirty="0"/>
              <a:t> set bits b6, b5 </a:t>
            </a:r>
            <a:r>
              <a:rPr lang="nl-NL" dirty="0" err="1"/>
              <a:t>and</a:t>
            </a:r>
            <a:r>
              <a:rPr lang="nl-NL" dirty="0"/>
              <a:t> b4 of </a:t>
            </a:r>
            <a:r>
              <a:rPr lang="nl-NL" dirty="0" err="1"/>
              <a:t>config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b="1" dirty="0">
                <a:solidFill>
                  <a:srgbClr val="00B050"/>
                </a:solidFill>
              </a:rPr>
              <a:t>0b100</a:t>
            </a:r>
            <a:r>
              <a:rPr lang="nl-NL" dirty="0"/>
              <a:t>. </a:t>
            </a:r>
            <a:r>
              <a:rPr lang="nl-NL" dirty="0" err="1"/>
              <a:t>So</a:t>
            </a:r>
            <a:r>
              <a:rPr lang="nl-NL" dirty="0"/>
              <a:t>, </a:t>
            </a:r>
            <a:r>
              <a:rPr lang="nl-NL" dirty="0" err="1"/>
              <a:t>after</a:t>
            </a:r>
            <a:r>
              <a:rPr lang="nl-NL" dirty="0"/>
              <a:t> bit </a:t>
            </a:r>
            <a:r>
              <a:rPr lang="nl-NL" dirty="0" err="1"/>
              <a:t>manipulation</a:t>
            </a:r>
            <a:r>
              <a:rPr lang="nl-NL" dirty="0"/>
              <a:t>,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modified</a:t>
            </a:r>
            <a:r>
              <a:rPr lang="nl-NL" dirty="0"/>
              <a:t> register </a:t>
            </a:r>
            <a:r>
              <a:rPr lang="nl-NL" i="1" dirty="0" err="1"/>
              <a:t>config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:</a:t>
            </a:r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5949BA2-B7FF-E503-F1DC-72608EB69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629603"/>
              </p:ext>
            </p:extLst>
          </p:nvPr>
        </p:nvGraphicFramePr>
        <p:xfrm>
          <a:off x="1280340" y="1978645"/>
          <a:ext cx="6785482" cy="805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0586">
                  <a:extLst>
                    <a:ext uri="{9D8B030D-6E8A-4147-A177-3AD203B41FA5}">
                      <a16:colId xmlns:a16="http://schemas.microsoft.com/office/drawing/2014/main" val="3275982939"/>
                    </a:ext>
                  </a:extLst>
                </a:gridCol>
                <a:gridCol w="616862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616862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616862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616862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616862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616862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616862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616862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283539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440073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</a:tbl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5FB3F1F-BB8C-18E0-9442-50E8713AD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555410"/>
              </p:ext>
            </p:extLst>
          </p:nvPr>
        </p:nvGraphicFramePr>
        <p:xfrm>
          <a:off x="1280340" y="3471462"/>
          <a:ext cx="6785460" cy="79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0580">
                  <a:extLst>
                    <a:ext uri="{9D8B030D-6E8A-4147-A177-3AD203B41FA5}">
                      <a16:colId xmlns:a16="http://schemas.microsoft.com/office/drawing/2014/main" val="2737136225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273679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424770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532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EDF-C079-4DF5-B49F-E43BBEA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Specific use case (exercise4, Watch challenge)</a:t>
            </a:r>
          </a:p>
        </p:txBody>
      </p: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52991ECE-E7DB-909E-09C3-B7EF96E0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01753"/>
          </a:xfrm>
        </p:spPr>
        <p:txBody>
          <a:bodyPr>
            <a:normAutofit/>
          </a:bodyPr>
          <a:lstStyle/>
          <a:p>
            <a:r>
              <a:rPr lang="nl-NL" dirty="0" err="1"/>
              <a:t>Process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solve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-case: </a:t>
            </a:r>
          </a:p>
          <a:p>
            <a:pPr lvl="1"/>
            <a:r>
              <a:rPr lang="nl-NL" dirty="0"/>
              <a:t>STEP1 (first step): We </a:t>
            </a:r>
            <a:r>
              <a:rPr lang="nl-NL" dirty="0" err="1"/>
              <a:t>consider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8-bit register </a:t>
            </a:r>
            <a:r>
              <a:rPr lang="nl-NL" dirty="0" err="1"/>
              <a:t>named</a:t>
            </a:r>
            <a:r>
              <a:rPr lang="nl-NL" dirty="0"/>
              <a:t> </a:t>
            </a:r>
            <a:r>
              <a:rPr lang="nl-NL" i="1" dirty="0" err="1"/>
              <a:t>config</a:t>
            </a:r>
            <a:r>
              <a:rPr lang="nl-NL" dirty="0"/>
              <a:t>: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STEP2: We </a:t>
            </a:r>
            <a:r>
              <a:rPr lang="nl-NL" dirty="0" err="1"/>
              <a:t>define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8-bit integer </a:t>
            </a:r>
            <a:r>
              <a:rPr lang="nl-NL" i="1" dirty="0" err="1"/>
              <a:t>mask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manipulate</a:t>
            </a:r>
            <a:r>
              <a:rPr lang="nl-NL" dirty="0"/>
              <a:t> b6, b5, b4:</a:t>
            </a:r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5949BA2-B7FF-E503-F1DC-72608EB69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383067"/>
              </p:ext>
            </p:extLst>
          </p:nvPr>
        </p:nvGraphicFramePr>
        <p:xfrm>
          <a:off x="1280362" y="2074179"/>
          <a:ext cx="6785460" cy="933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940">
                  <a:extLst>
                    <a:ext uri="{9D8B030D-6E8A-4147-A177-3AD203B41FA5}">
                      <a16:colId xmlns:a16="http://schemas.microsoft.com/office/drawing/2014/main" val="2520920941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32889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r>
                        <a:rPr lang="nl-NL" dirty="0" err="1"/>
                        <a:t>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</a:tbl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5FB3F1F-BB8C-18E0-9442-50E8713AD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222311"/>
              </p:ext>
            </p:extLst>
          </p:nvPr>
        </p:nvGraphicFramePr>
        <p:xfrm>
          <a:off x="1280362" y="3542452"/>
          <a:ext cx="6785478" cy="933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942">
                  <a:extLst>
                    <a:ext uri="{9D8B030D-6E8A-4147-A177-3AD203B41FA5}">
                      <a16:colId xmlns:a16="http://schemas.microsoft.com/office/drawing/2014/main" val="1399977747"/>
                    </a:ext>
                  </a:extLst>
                </a:gridCol>
                <a:gridCol w="753942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753942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753942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753942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753942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753942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753942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753942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32889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r>
                        <a:rPr lang="nl-NL" dirty="0" err="1"/>
                        <a:t>mask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670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EDF-C079-4DF5-B49F-E43BBEA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Specific use case (exercise4, Watch challenge)</a:t>
            </a:r>
          </a:p>
        </p:txBody>
      </p: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52991ECE-E7DB-909E-09C3-B7EF96E0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23027" cy="3801753"/>
          </a:xfrm>
        </p:spPr>
        <p:txBody>
          <a:bodyPr>
            <a:normAutofit/>
          </a:bodyPr>
          <a:lstStyle/>
          <a:p>
            <a:r>
              <a:rPr lang="nl-NL" dirty="0" err="1"/>
              <a:t>Process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solve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-case: </a:t>
            </a:r>
          </a:p>
          <a:p>
            <a:pPr lvl="1"/>
            <a:r>
              <a:rPr lang="nl-NL" dirty="0"/>
              <a:t>STEP3: We </a:t>
            </a:r>
            <a:r>
              <a:rPr lang="nl-NL" dirty="0" err="1"/>
              <a:t>apply</a:t>
            </a:r>
            <a:r>
              <a:rPr lang="nl-NL" dirty="0"/>
              <a:t> </a:t>
            </a:r>
            <a:r>
              <a:rPr lang="nl-NL" i="1" dirty="0" err="1"/>
              <a:t>mask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register </a:t>
            </a:r>
            <a:r>
              <a:rPr lang="nl-NL" i="1" dirty="0" err="1"/>
              <a:t>config</a:t>
            </a:r>
            <a:r>
              <a:rPr lang="nl-NL" dirty="0"/>
              <a:t> </a:t>
            </a:r>
            <a:r>
              <a:rPr lang="nl-NL" dirty="0" err="1"/>
              <a:t>using</a:t>
            </a:r>
            <a:r>
              <a:rPr lang="nl-NL" dirty="0"/>
              <a:t> bit-</a:t>
            </a:r>
            <a:r>
              <a:rPr lang="nl-NL" dirty="0" err="1"/>
              <a:t>wise</a:t>
            </a:r>
            <a:r>
              <a:rPr lang="nl-NL" dirty="0"/>
              <a:t> operator AND. We do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clear</a:t>
            </a:r>
            <a:r>
              <a:rPr lang="nl-NL" dirty="0"/>
              <a:t> b6, b5 </a:t>
            </a:r>
            <a:r>
              <a:rPr lang="nl-NL" dirty="0" err="1"/>
              <a:t>and</a:t>
            </a:r>
            <a:r>
              <a:rPr lang="nl-NL" dirty="0"/>
              <a:t> b4 </a:t>
            </a:r>
            <a:r>
              <a:rPr lang="nl-NL" dirty="0" err="1"/>
              <a:t>Note</a:t>
            </a:r>
            <a:r>
              <a:rPr lang="nl-NL" dirty="0"/>
              <a:t>: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mask</a:t>
            </a:r>
            <a:r>
              <a:rPr lang="nl-NL" dirty="0"/>
              <a:t> is </a:t>
            </a:r>
            <a:r>
              <a:rPr lang="nl-NL" dirty="0" err="1"/>
              <a:t>inverted</a:t>
            </a:r>
            <a:r>
              <a:rPr lang="nl-NL" dirty="0"/>
              <a:t>!</a:t>
            </a:r>
          </a:p>
          <a:p>
            <a:pPr lvl="1"/>
            <a:endParaRPr lang="nl-NL" dirty="0"/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5949BA2-B7FF-E503-F1DC-72608EB69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62652"/>
              </p:ext>
            </p:extLst>
          </p:nvPr>
        </p:nvGraphicFramePr>
        <p:xfrm>
          <a:off x="1280362" y="2446917"/>
          <a:ext cx="6785460" cy="2043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0580">
                  <a:extLst>
                    <a:ext uri="{9D8B030D-6E8A-4147-A177-3AD203B41FA5}">
                      <a16:colId xmlns:a16="http://schemas.microsoft.com/office/drawing/2014/main" val="1838283981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616860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32889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inverted_mask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87103"/>
                  </a:ext>
                </a:extLst>
              </a:tr>
              <a:tr h="542066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cleared_config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89089"/>
                  </a:ext>
                </a:extLst>
              </a:tr>
            </a:tbl>
          </a:graphicData>
        </a:graphic>
      </p:graphicFrame>
      <p:sp>
        <p:nvSpPr>
          <p:cNvPr id="4" name="Tekstvak 3">
            <a:extLst>
              <a:ext uri="{FF2B5EF4-FFF2-40B4-BE49-F238E27FC236}">
                <a16:creationId xmlns:a16="http://schemas.microsoft.com/office/drawing/2014/main" id="{D5D30122-7127-A626-D438-E1052A0645AD}"/>
              </a:ext>
            </a:extLst>
          </p:cNvPr>
          <p:cNvSpPr txBox="1"/>
          <p:nvPr/>
        </p:nvSpPr>
        <p:spPr>
          <a:xfrm>
            <a:off x="3077570" y="4703801"/>
            <a:ext cx="426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cleared_config</a:t>
            </a:r>
            <a:r>
              <a:rPr lang="nl-NL" dirty="0"/>
              <a:t> = </a:t>
            </a:r>
            <a:r>
              <a:rPr lang="nl-NL" dirty="0" err="1"/>
              <a:t>config</a:t>
            </a:r>
            <a:r>
              <a:rPr lang="nl-NL" dirty="0"/>
              <a:t> AND </a:t>
            </a:r>
            <a:r>
              <a:rPr lang="nl-NL" dirty="0" err="1"/>
              <a:t>inverted_mask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2954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EDF-C079-4DF5-B49F-E43BBEA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Specific use case (exercise4, Watch challenge)</a:t>
            </a:r>
          </a:p>
        </p:txBody>
      </p: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52991ECE-E7DB-909E-09C3-B7EF96E0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01753"/>
          </a:xfrm>
        </p:spPr>
        <p:txBody>
          <a:bodyPr>
            <a:normAutofit/>
          </a:bodyPr>
          <a:lstStyle/>
          <a:p>
            <a:r>
              <a:rPr lang="nl-NL" dirty="0" err="1"/>
              <a:t>Process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solve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-case: </a:t>
            </a:r>
          </a:p>
          <a:p>
            <a:pPr lvl="1"/>
            <a:r>
              <a:rPr lang="nl-NL" dirty="0"/>
              <a:t>STEP4: We </a:t>
            </a:r>
            <a:r>
              <a:rPr lang="nl-NL" dirty="0" err="1"/>
              <a:t>initialise</a:t>
            </a:r>
            <a:r>
              <a:rPr lang="nl-NL" dirty="0"/>
              <a:t> a new 8-bit integer </a:t>
            </a:r>
            <a:r>
              <a:rPr lang="nl-NL" i="1" dirty="0" err="1"/>
              <a:t>to</a:t>
            </a:r>
            <a:r>
              <a:rPr lang="nl-NL" i="1" dirty="0"/>
              <a:t> 0b100</a:t>
            </a:r>
            <a:r>
              <a:rPr lang="nl-NL" dirty="0"/>
              <a:t>: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STEP5: We </a:t>
            </a:r>
            <a:r>
              <a:rPr lang="nl-NL" dirty="0" err="1"/>
              <a:t>properly</a:t>
            </a:r>
            <a:r>
              <a:rPr lang="nl-NL" dirty="0"/>
              <a:t> shift </a:t>
            </a:r>
            <a:r>
              <a:rPr lang="nl-NL" dirty="0" err="1"/>
              <a:t>the</a:t>
            </a:r>
            <a:r>
              <a:rPr lang="nl-NL" dirty="0"/>
              <a:t> new 8-bit integer </a:t>
            </a:r>
            <a:r>
              <a:rPr lang="nl-NL" dirty="0" err="1"/>
              <a:t>to</a:t>
            </a:r>
            <a:r>
              <a:rPr lang="nl-NL" dirty="0"/>
              <a:t> match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position</a:t>
            </a:r>
            <a:r>
              <a:rPr lang="nl-NL" dirty="0"/>
              <a:t> of b6, b5 </a:t>
            </a:r>
            <a:r>
              <a:rPr lang="nl-NL" dirty="0" err="1"/>
              <a:t>and</a:t>
            </a:r>
            <a:r>
              <a:rPr lang="nl-NL" dirty="0"/>
              <a:t> b4:</a:t>
            </a:r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5949BA2-B7FF-E503-F1DC-72608EB69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718449"/>
              </p:ext>
            </p:extLst>
          </p:nvPr>
        </p:nvGraphicFramePr>
        <p:xfrm>
          <a:off x="1280362" y="2074179"/>
          <a:ext cx="6785460" cy="933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820">
                  <a:extLst>
                    <a:ext uri="{9D8B030D-6E8A-4147-A177-3AD203B41FA5}">
                      <a16:colId xmlns:a16="http://schemas.microsoft.com/office/drawing/2014/main" val="952671762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32889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new_value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</a:tbl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5FB3F1F-BB8C-18E0-9442-50E8713AD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035149"/>
              </p:ext>
            </p:extLst>
          </p:nvPr>
        </p:nvGraphicFramePr>
        <p:xfrm>
          <a:off x="1280362" y="3875686"/>
          <a:ext cx="6785460" cy="933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820">
                  <a:extLst>
                    <a:ext uri="{9D8B030D-6E8A-4147-A177-3AD203B41FA5}">
                      <a16:colId xmlns:a16="http://schemas.microsoft.com/office/drawing/2014/main" val="2410118709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565455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32889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shifted_new_value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123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7EDF-C079-4DF5-B49F-E43BBEA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 manipulation in Embedded Systems:</a:t>
            </a:r>
            <a:br>
              <a:rPr lang="en-US" dirty="0"/>
            </a:br>
            <a:r>
              <a:rPr lang="en-US" dirty="0"/>
              <a:t>Specific use case (exercise4, Watch challenge)</a:t>
            </a:r>
          </a:p>
        </p:txBody>
      </p: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52991ECE-E7DB-909E-09C3-B7EF96E0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01753"/>
          </a:xfrm>
        </p:spPr>
        <p:txBody>
          <a:bodyPr>
            <a:normAutofit/>
          </a:bodyPr>
          <a:lstStyle/>
          <a:p>
            <a:r>
              <a:rPr lang="nl-NL" dirty="0" err="1"/>
              <a:t>Process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solve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-case: </a:t>
            </a:r>
          </a:p>
          <a:p>
            <a:pPr lvl="1"/>
            <a:r>
              <a:rPr lang="nl-NL" dirty="0"/>
              <a:t>STEP6 (</a:t>
            </a:r>
            <a:r>
              <a:rPr lang="nl-NL" dirty="0" err="1"/>
              <a:t>final</a:t>
            </a:r>
            <a:r>
              <a:rPr lang="nl-NL" dirty="0"/>
              <a:t> step): We set b6, b5, b4 of register </a:t>
            </a:r>
            <a:r>
              <a:rPr lang="nl-NL" i="1" dirty="0" err="1"/>
              <a:t>config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>
                <a:solidFill>
                  <a:srgbClr val="00B050"/>
                </a:solidFill>
              </a:rPr>
              <a:t>0b100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using</a:t>
            </a:r>
            <a:r>
              <a:rPr lang="nl-NL" dirty="0"/>
              <a:t> bit-</a:t>
            </a:r>
            <a:r>
              <a:rPr lang="nl-NL" dirty="0" err="1"/>
              <a:t>wise</a:t>
            </a:r>
            <a:r>
              <a:rPr lang="nl-NL" dirty="0"/>
              <a:t> operator OR: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5949BA2-B7FF-E503-F1DC-72608EB69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526896"/>
              </p:ext>
            </p:extLst>
          </p:nvPr>
        </p:nvGraphicFramePr>
        <p:xfrm>
          <a:off x="1280362" y="2347134"/>
          <a:ext cx="6785484" cy="2068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828">
                  <a:extLst>
                    <a:ext uri="{9D8B030D-6E8A-4147-A177-3AD203B41FA5}">
                      <a16:colId xmlns:a16="http://schemas.microsoft.com/office/drawing/2014/main" val="3424663738"/>
                    </a:ext>
                  </a:extLst>
                </a:gridCol>
                <a:gridCol w="565457">
                  <a:extLst>
                    <a:ext uri="{9D8B030D-6E8A-4147-A177-3AD203B41FA5}">
                      <a16:colId xmlns:a16="http://schemas.microsoft.com/office/drawing/2014/main" val="2462230776"/>
                    </a:ext>
                  </a:extLst>
                </a:gridCol>
                <a:gridCol w="565457">
                  <a:extLst>
                    <a:ext uri="{9D8B030D-6E8A-4147-A177-3AD203B41FA5}">
                      <a16:colId xmlns:a16="http://schemas.microsoft.com/office/drawing/2014/main" val="2808324196"/>
                    </a:ext>
                  </a:extLst>
                </a:gridCol>
                <a:gridCol w="565457">
                  <a:extLst>
                    <a:ext uri="{9D8B030D-6E8A-4147-A177-3AD203B41FA5}">
                      <a16:colId xmlns:a16="http://schemas.microsoft.com/office/drawing/2014/main" val="2345665784"/>
                    </a:ext>
                  </a:extLst>
                </a:gridCol>
                <a:gridCol w="565457">
                  <a:extLst>
                    <a:ext uri="{9D8B030D-6E8A-4147-A177-3AD203B41FA5}">
                      <a16:colId xmlns:a16="http://schemas.microsoft.com/office/drawing/2014/main" val="3966903038"/>
                    </a:ext>
                  </a:extLst>
                </a:gridCol>
                <a:gridCol w="565457">
                  <a:extLst>
                    <a:ext uri="{9D8B030D-6E8A-4147-A177-3AD203B41FA5}">
                      <a16:colId xmlns:a16="http://schemas.microsoft.com/office/drawing/2014/main" val="2723351955"/>
                    </a:ext>
                  </a:extLst>
                </a:gridCol>
                <a:gridCol w="565457">
                  <a:extLst>
                    <a:ext uri="{9D8B030D-6E8A-4147-A177-3AD203B41FA5}">
                      <a16:colId xmlns:a16="http://schemas.microsoft.com/office/drawing/2014/main" val="1855690969"/>
                    </a:ext>
                  </a:extLst>
                </a:gridCol>
                <a:gridCol w="565457">
                  <a:extLst>
                    <a:ext uri="{9D8B030D-6E8A-4147-A177-3AD203B41FA5}">
                      <a16:colId xmlns:a16="http://schemas.microsoft.com/office/drawing/2014/main" val="3423846183"/>
                    </a:ext>
                  </a:extLst>
                </a:gridCol>
                <a:gridCol w="565457">
                  <a:extLst>
                    <a:ext uri="{9D8B030D-6E8A-4147-A177-3AD203B41FA5}">
                      <a16:colId xmlns:a16="http://schemas.microsoft.com/office/drawing/2014/main" val="3635588267"/>
                    </a:ext>
                  </a:extLst>
                </a:gridCol>
              </a:tblGrid>
              <a:tr h="32889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74650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cleared_config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37880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shifted_new_value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239914"/>
                  </a:ext>
                </a:extLst>
              </a:tr>
              <a:tr h="567685"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new_config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133166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6F527F19-50ED-27FB-C4FE-CF759A7E6167}"/>
              </a:ext>
            </a:extLst>
          </p:cNvPr>
          <p:cNvSpPr txBox="1"/>
          <p:nvPr/>
        </p:nvSpPr>
        <p:spPr>
          <a:xfrm>
            <a:off x="2620324" y="4632572"/>
            <a:ext cx="5033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new_config</a:t>
            </a:r>
            <a:r>
              <a:rPr lang="nl-NL" dirty="0"/>
              <a:t> = </a:t>
            </a:r>
            <a:r>
              <a:rPr lang="nl-NL" dirty="0" err="1"/>
              <a:t>cleared_config</a:t>
            </a:r>
            <a:r>
              <a:rPr lang="nl-NL" dirty="0"/>
              <a:t> OR </a:t>
            </a:r>
            <a:r>
              <a:rPr lang="nl-NL" dirty="0" err="1"/>
              <a:t>shifted_new_value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99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Done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exercises</a:t>
            </a:r>
            <a:r>
              <a:rPr lang="nl-NL" dirty="0"/>
              <a:t>?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7942521" cy="2894954"/>
          </a:xfrm>
        </p:spPr>
        <p:txBody>
          <a:bodyPr/>
          <a:lstStyle/>
          <a:p>
            <a:r>
              <a:rPr lang="nl-NL" dirty="0" err="1"/>
              <a:t>Work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Watch </a:t>
            </a:r>
            <a:r>
              <a:rPr lang="nl-NL" dirty="0" err="1"/>
              <a:t>challenge</a:t>
            </a:r>
            <a:r>
              <a:rPr lang="nl-NL" dirty="0"/>
              <a:t>!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7559F68-FADA-7760-8DD7-5A7E35224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269" y="1763240"/>
            <a:ext cx="2862750" cy="326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73459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PPT_Fontys_NL_universeel</Template>
  <TotalTime>0</TotalTime>
  <Words>1537</Words>
  <Application>Microsoft Office PowerPoint</Application>
  <PresentationFormat>Diavoorstelling (16:9)</PresentationFormat>
  <Paragraphs>505</Paragraphs>
  <Slides>22</Slides>
  <Notes>19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5" baseType="lpstr">
      <vt:lpstr>Arial</vt:lpstr>
      <vt:lpstr>Calibri</vt:lpstr>
      <vt:lpstr>Aangepast ontwerp</vt:lpstr>
      <vt:lpstr>Programming in C</vt:lpstr>
      <vt:lpstr>Week 9</vt:lpstr>
      <vt:lpstr>Recap of previous week</vt:lpstr>
      <vt:lpstr>Recap of previous week</vt:lpstr>
      <vt:lpstr>Why bit manipulation?</vt:lpstr>
      <vt:lpstr>Why bit manipulation?</vt:lpstr>
      <vt:lpstr>Why bit manipulation?</vt:lpstr>
      <vt:lpstr>Why bit manipulation?</vt:lpstr>
      <vt:lpstr>Bit manipulation in Embedded Systems: Mask (a.k.a. bitmask)</vt:lpstr>
      <vt:lpstr>Bit manipulation in Embedded Systems: Mask (a.k.a. bitmask)</vt:lpstr>
      <vt:lpstr>Bit manipulation in Embedded Systems: 4 generic use cases</vt:lpstr>
      <vt:lpstr>Bit manipulation in Embedded Systems: 4 generic use cases </vt:lpstr>
      <vt:lpstr>Exercise 1 : Creating a mask</vt:lpstr>
      <vt:lpstr>Exercise 2 : Setting a bit</vt:lpstr>
      <vt:lpstr>Exercise 3 : Clearing and toggling a bit</vt:lpstr>
      <vt:lpstr>Exercise 4: manipulate a register</vt:lpstr>
      <vt:lpstr>Bit manipulation in Embedded Systems: Specific use case (exercise4, Watch challenge)</vt:lpstr>
      <vt:lpstr>Bit manipulation in Embedded Systems: Specific use case (exercise4, Watch challenge)</vt:lpstr>
      <vt:lpstr>Bit manipulation in Embedded Systems: Specific use case (exercise4, Watch challenge)</vt:lpstr>
      <vt:lpstr>Bit manipulation in Embedded Systems: Specific use case (exercise4, Watch challenge)</vt:lpstr>
      <vt:lpstr>Bit manipulation in Embedded Systems: Specific use case (exercise4, Watch challenge)</vt:lpstr>
      <vt:lpstr>Done with exercises?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Zhao,Qin Q.</dc:creator>
  <cp:lastModifiedBy>Guayrin,Brice B.P.B.J.P.</cp:lastModifiedBy>
  <cp:revision>414</cp:revision>
  <cp:lastPrinted>2014-08-19T14:33:34Z</cp:lastPrinted>
  <dcterms:created xsi:type="dcterms:W3CDTF">2019-11-16T10:39:10Z</dcterms:created>
  <dcterms:modified xsi:type="dcterms:W3CDTF">2025-04-14T12:41:13Z</dcterms:modified>
</cp:coreProperties>
</file>