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22"/>
  </p:notesMasterIdLst>
  <p:handoutMasterIdLst>
    <p:handoutMasterId r:id="rId23"/>
  </p:handoutMasterIdLst>
  <p:sldIdLst>
    <p:sldId id="295" r:id="rId2"/>
    <p:sldId id="296" r:id="rId3"/>
    <p:sldId id="343" r:id="rId4"/>
    <p:sldId id="317" r:id="rId5"/>
    <p:sldId id="336" r:id="rId6"/>
    <p:sldId id="335" r:id="rId7"/>
    <p:sldId id="321" r:id="rId8"/>
    <p:sldId id="318" r:id="rId9"/>
    <p:sldId id="330" r:id="rId10"/>
    <p:sldId id="342" r:id="rId11"/>
    <p:sldId id="326" r:id="rId12"/>
    <p:sldId id="341" r:id="rId13"/>
    <p:sldId id="339" r:id="rId14"/>
    <p:sldId id="327" r:id="rId15"/>
    <p:sldId id="340" r:id="rId16"/>
    <p:sldId id="334" r:id="rId17"/>
    <p:sldId id="319" r:id="rId18"/>
    <p:sldId id="322" r:id="rId19"/>
    <p:sldId id="344" r:id="rId20"/>
    <p:sldId id="345" r:id="rId21"/>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0BFA01C-CD74-7845-B021-672224978863}">
          <p14:sldIdLst>
            <p14:sldId id="295"/>
            <p14:sldId id="296"/>
            <p14:sldId id="343"/>
            <p14:sldId id="317"/>
            <p14:sldId id="336"/>
            <p14:sldId id="335"/>
            <p14:sldId id="321"/>
            <p14:sldId id="318"/>
            <p14:sldId id="330"/>
            <p14:sldId id="342"/>
            <p14:sldId id="326"/>
            <p14:sldId id="341"/>
            <p14:sldId id="339"/>
            <p14:sldId id="327"/>
            <p14:sldId id="340"/>
            <p14:sldId id="334"/>
            <p14:sldId id="319"/>
            <p14:sldId id="322"/>
            <p14:sldId id="344"/>
            <p14:sldId id="34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EC998C-6439-2F4B-9C75-ACAFA830560E}" v="48" dt="2023-03-01T20:58:16.4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82041" autoAdjust="0"/>
  </p:normalViewPr>
  <p:slideViewPr>
    <p:cSldViewPr snapToGrid="0" snapToObjects="1">
      <p:cViewPr varScale="1">
        <p:scale>
          <a:sx n="121" d="100"/>
          <a:sy n="121" d="100"/>
        </p:scale>
        <p:origin x="1290" y="96"/>
      </p:cViewPr>
      <p:guideLst>
        <p:guide orient="horz" pos="1620"/>
        <p:guide pos="2880"/>
      </p:guideLst>
    </p:cSldViewPr>
  </p:slideViewPr>
  <p:outlineViewPr>
    <p:cViewPr>
      <p:scale>
        <a:sx n="33" d="100"/>
        <a:sy n="33" d="100"/>
      </p:scale>
      <p:origin x="0" y="-8742"/>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5" d="100"/>
          <a:sy n="55" d="100"/>
        </p:scale>
        <p:origin x="28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kers,Felix F.L.W.J." userId="67e9166b-41f7-49e8-8b85-d14885a87293" providerId="ADAL" clId="{89EC998C-6439-2F4B-9C75-ACAFA830560E}"/>
    <pc:docChg chg="undo custSel addSld modSld sldOrd modSection">
      <pc:chgData name="Donkers,Felix F.L.W.J." userId="67e9166b-41f7-49e8-8b85-d14885a87293" providerId="ADAL" clId="{89EC998C-6439-2F4B-9C75-ACAFA830560E}" dt="2023-03-01T20:58:33.370" v="338" actId="1076"/>
      <pc:docMkLst>
        <pc:docMk/>
      </pc:docMkLst>
      <pc:sldChg chg="modSp mod">
        <pc:chgData name="Donkers,Felix F.L.W.J." userId="67e9166b-41f7-49e8-8b85-d14885a87293" providerId="ADAL" clId="{89EC998C-6439-2F4B-9C75-ACAFA830560E}" dt="2023-03-01T20:06:41.689" v="2" actId="20577"/>
        <pc:sldMkLst>
          <pc:docMk/>
          <pc:sldMk cId="2457276559" sldId="319"/>
        </pc:sldMkLst>
        <pc:spChg chg="mod">
          <ac:chgData name="Donkers,Felix F.L.W.J." userId="67e9166b-41f7-49e8-8b85-d14885a87293" providerId="ADAL" clId="{89EC998C-6439-2F4B-9C75-ACAFA830560E}" dt="2023-03-01T20:06:41.689" v="2" actId="20577"/>
          <ac:spMkLst>
            <pc:docMk/>
            <pc:sldMk cId="2457276559" sldId="319"/>
            <ac:spMk id="3" creationId="{00000000-0000-0000-0000-000000000000}"/>
          </ac:spMkLst>
        </pc:spChg>
      </pc:sldChg>
      <pc:sldChg chg="addSp modSp mod">
        <pc:chgData name="Donkers,Felix F.L.W.J." userId="67e9166b-41f7-49e8-8b85-d14885a87293" providerId="ADAL" clId="{89EC998C-6439-2F4B-9C75-ACAFA830560E}" dt="2023-03-01T20:13:38.365" v="6" actId="14100"/>
        <pc:sldMkLst>
          <pc:docMk/>
          <pc:sldMk cId="3178487801" sldId="322"/>
        </pc:sldMkLst>
        <pc:spChg chg="add mod">
          <ac:chgData name="Donkers,Felix F.L.W.J." userId="67e9166b-41f7-49e8-8b85-d14885a87293" providerId="ADAL" clId="{89EC998C-6439-2F4B-9C75-ACAFA830560E}" dt="2023-03-01T20:13:38.365" v="6" actId="14100"/>
          <ac:spMkLst>
            <pc:docMk/>
            <pc:sldMk cId="3178487801" sldId="322"/>
            <ac:spMk id="4" creationId="{DD304032-CDA6-4663-0E39-8BD231B55B50}"/>
          </ac:spMkLst>
        </pc:spChg>
      </pc:sldChg>
      <pc:sldChg chg="addSp delSp modSp mod">
        <pc:chgData name="Donkers,Felix F.L.W.J." userId="67e9166b-41f7-49e8-8b85-d14885a87293" providerId="ADAL" clId="{89EC998C-6439-2F4B-9C75-ACAFA830560E}" dt="2023-03-01T20:47:30.882" v="283" actId="1036"/>
        <pc:sldMkLst>
          <pc:docMk/>
          <pc:sldMk cId="2617595686" sldId="326"/>
        </pc:sldMkLst>
        <pc:spChg chg="del">
          <ac:chgData name="Donkers,Felix F.L.W.J." userId="67e9166b-41f7-49e8-8b85-d14885a87293" providerId="ADAL" clId="{89EC998C-6439-2F4B-9C75-ACAFA830560E}" dt="2023-03-01T20:29:38.015" v="47" actId="478"/>
          <ac:spMkLst>
            <pc:docMk/>
            <pc:sldMk cId="2617595686" sldId="326"/>
            <ac:spMk id="3" creationId="{00000000-0000-0000-0000-000000000000}"/>
          </ac:spMkLst>
        </pc:spChg>
        <pc:spChg chg="add mod">
          <ac:chgData name="Donkers,Felix F.L.W.J." userId="67e9166b-41f7-49e8-8b85-d14885a87293" providerId="ADAL" clId="{89EC998C-6439-2F4B-9C75-ACAFA830560E}" dt="2023-03-01T20:47:30.882" v="283" actId="1036"/>
          <ac:spMkLst>
            <pc:docMk/>
            <pc:sldMk cId="2617595686" sldId="326"/>
            <ac:spMk id="4" creationId="{519009F8-E013-4C71-B5C4-5837912DF8AC}"/>
          </ac:spMkLst>
        </pc:spChg>
        <pc:spChg chg="mod">
          <ac:chgData name="Donkers,Felix F.L.W.J." userId="67e9166b-41f7-49e8-8b85-d14885a87293" providerId="ADAL" clId="{89EC998C-6439-2F4B-9C75-ACAFA830560E}" dt="2023-03-01T20:47:17.471" v="264" actId="1036"/>
          <ac:spMkLst>
            <pc:docMk/>
            <pc:sldMk cId="2617595686" sldId="326"/>
            <ac:spMk id="5" creationId="{00000000-0000-0000-0000-000000000000}"/>
          </ac:spMkLst>
        </pc:spChg>
        <pc:spChg chg="mod">
          <ac:chgData name="Donkers,Felix F.L.W.J." userId="67e9166b-41f7-49e8-8b85-d14885a87293" providerId="ADAL" clId="{89EC998C-6439-2F4B-9C75-ACAFA830560E}" dt="2023-03-01T20:47:17.471" v="264" actId="1036"/>
          <ac:spMkLst>
            <pc:docMk/>
            <pc:sldMk cId="2617595686" sldId="326"/>
            <ac:spMk id="6" creationId="{00000000-0000-0000-0000-000000000000}"/>
          </ac:spMkLst>
        </pc:spChg>
        <pc:spChg chg="mod">
          <ac:chgData name="Donkers,Felix F.L.W.J." userId="67e9166b-41f7-49e8-8b85-d14885a87293" providerId="ADAL" clId="{89EC998C-6439-2F4B-9C75-ACAFA830560E}" dt="2023-03-01T20:47:17.471" v="264" actId="1036"/>
          <ac:spMkLst>
            <pc:docMk/>
            <pc:sldMk cId="2617595686" sldId="326"/>
            <ac:spMk id="13" creationId="{00000000-0000-0000-0000-000000000000}"/>
          </ac:spMkLst>
        </pc:spChg>
        <pc:spChg chg="mod">
          <ac:chgData name="Donkers,Felix F.L.W.J." userId="67e9166b-41f7-49e8-8b85-d14885a87293" providerId="ADAL" clId="{89EC998C-6439-2F4B-9C75-ACAFA830560E}" dt="2023-03-01T20:47:17.471" v="264" actId="1036"/>
          <ac:spMkLst>
            <pc:docMk/>
            <pc:sldMk cId="2617595686" sldId="326"/>
            <ac:spMk id="14" creationId="{00000000-0000-0000-0000-000000000000}"/>
          </ac:spMkLst>
        </pc:spChg>
        <pc:spChg chg="add mod">
          <ac:chgData name="Donkers,Felix F.L.W.J." userId="67e9166b-41f7-49e8-8b85-d14885a87293" providerId="ADAL" clId="{89EC998C-6439-2F4B-9C75-ACAFA830560E}" dt="2023-03-01T20:47:30.882" v="283" actId="1036"/>
          <ac:spMkLst>
            <pc:docMk/>
            <pc:sldMk cId="2617595686" sldId="326"/>
            <ac:spMk id="18" creationId="{803CA589-620B-2DA3-42BB-1881B0DC150A}"/>
          </ac:spMkLst>
        </pc:spChg>
        <pc:spChg chg="mod">
          <ac:chgData name="Donkers,Felix F.L.W.J." userId="67e9166b-41f7-49e8-8b85-d14885a87293" providerId="ADAL" clId="{89EC998C-6439-2F4B-9C75-ACAFA830560E}" dt="2023-03-01T20:47:17.471" v="264" actId="1036"/>
          <ac:spMkLst>
            <pc:docMk/>
            <pc:sldMk cId="2617595686" sldId="326"/>
            <ac:spMk id="19" creationId="{00000000-0000-0000-0000-000000000000}"/>
          </ac:spMkLst>
        </pc:spChg>
        <pc:spChg chg="mod">
          <ac:chgData name="Donkers,Felix F.L.W.J." userId="67e9166b-41f7-49e8-8b85-d14885a87293" providerId="ADAL" clId="{89EC998C-6439-2F4B-9C75-ACAFA830560E}" dt="2023-03-01T20:47:30.882" v="283" actId="1036"/>
          <ac:spMkLst>
            <pc:docMk/>
            <pc:sldMk cId="2617595686" sldId="326"/>
            <ac:spMk id="20" creationId="{00000000-0000-0000-0000-000000000000}"/>
          </ac:spMkLst>
        </pc:spChg>
        <pc:spChg chg="mod">
          <ac:chgData name="Donkers,Felix F.L.W.J." userId="67e9166b-41f7-49e8-8b85-d14885a87293" providerId="ADAL" clId="{89EC998C-6439-2F4B-9C75-ACAFA830560E}" dt="2023-03-01T20:47:30.882" v="283" actId="1036"/>
          <ac:spMkLst>
            <pc:docMk/>
            <pc:sldMk cId="2617595686" sldId="326"/>
            <ac:spMk id="21" creationId="{00000000-0000-0000-0000-000000000000}"/>
          </ac:spMkLst>
        </pc:spChg>
        <pc:spChg chg="mod">
          <ac:chgData name="Donkers,Felix F.L.W.J." userId="67e9166b-41f7-49e8-8b85-d14885a87293" providerId="ADAL" clId="{89EC998C-6439-2F4B-9C75-ACAFA830560E}" dt="2023-03-01T20:47:23.484" v="273" actId="1035"/>
          <ac:spMkLst>
            <pc:docMk/>
            <pc:sldMk cId="2617595686" sldId="326"/>
            <ac:spMk id="22" creationId="{00000000-0000-0000-0000-000000000000}"/>
          </ac:spMkLst>
        </pc:spChg>
        <pc:spChg chg="mod">
          <ac:chgData name="Donkers,Felix F.L.W.J." userId="67e9166b-41f7-49e8-8b85-d14885a87293" providerId="ADAL" clId="{89EC998C-6439-2F4B-9C75-ACAFA830560E}" dt="2023-03-01T20:47:23.484" v="273" actId="1035"/>
          <ac:spMkLst>
            <pc:docMk/>
            <pc:sldMk cId="2617595686" sldId="326"/>
            <ac:spMk id="23" creationId="{00000000-0000-0000-0000-000000000000}"/>
          </ac:spMkLst>
        </pc:spChg>
        <pc:spChg chg="add mod">
          <ac:chgData name="Donkers,Felix F.L.W.J." userId="67e9166b-41f7-49e8-8b85-d14885a87293" providerId="ADAL" clId="{89EC998C-6439-2F4B-9C75-ACAFA830560E}" dt="2023-03-01T20:47:17.471" v="264" actId="1036"/>
          <ac:spMkLst>
            <pc:docMk/>
            <pc:sldMk cId="2617595686" sldId="326"/>
            <ac:spMk id="24" creationId="{9F796509-3FDB-9821-8279-8BFB8C6896A0}"/>
          </ac:spMkLst>
        </pc:spChg>
        <pc:spChg chg="add mod">
          <ac:chgData name="Donkers,Felix F.L.W.J." userId="67e9166b-41f7-49e8-8b85-d14885a87293" providerId="ADAL" clId="{89EC998C-6439-2F4B-9C75-ACAFA830560E}" dt="2023-03-01T20:47:30.882" v="283" actId="1036"/>
          <ac:spMkLst>
            <pc:docMk/>
            <pc:sldMk cId="2617595686" sldId="326"/>
            <ac:spMk id="32" creationId="{D20A032B-27F5-8372-2B76-FEBE34528ADD}"/>
          </ac:spMkLst>
        </pc:spChg>
        <pc:spChg chg="add mod">
          <ac:chgData name="Donkers,Felix F.L.W.J." userId="67e9166b-41f7-49e8-8b85-d14885a87293" providerId="ADAL" clId="{89EC998C-6439-2F4B-9C75-ACAFA830560E}" dt="2023-03-01T20:47:30.882" v="283" actId="1036"/>
          <ac:spMkLst>
            <pc:docMk/>
            <pc:sldMk cId="2617595686" sldId="326"/>
            <ac:spMk id="33" creationId="{220574F5-2B2A-E5E7-EF38-BAF737E050F7}"/>
          </ac:spMkLst>
        </pc:spChg>
        <pc:spChg chg="add mod">
          <ac:chgData name="Donkers,Felix F.L.W.J." userId="67e9166b-41f7-49e8-8b85-d14885a87293" providerId="ADAL" clId="{89EC998C-6439-2F4B-9C75-ACAFA830560E}" dt="2023-03-01T20:47:30.882" v="283" actId="1036"/>
          <ac:spMkLst>
            <pc:docMk/>
            <pc:sldMk cId="2617595686" sldId="326"/>
            <ac:spMk id="34" creationId="{9B958748-E9C3-E94C-FEB9-4EB92647FFDF}"/>
          </ac:spMkLst>
        </pc:spChg>
        <pc:spChg chg="add mod">
          <ac:chgData name="Donkers,Felix F.L.W.J." userId="67e9166b-41f7-49e8-8b85-d14885a87293" providerId="ADAL" clId="{89EC998C-6439-2F4B-9C75-ACAFA830560E}" dt="2023-03-01T20:47:30.882" v="283" actId="1036"/>
          <ac:spMkLst>
            <pc:docMk/>
            <pc:sldMk cId="2617595686" sldId="326"/>
            <ac:spMk id="35" creationId="{7FF6AEDD-91D7-0543-F616-B27B7AE18123}"/>
          </ac:spMkLst>
        </pc:spChg>
        <pc:spChg chg="add del mod">
          <ac:chgData name="Donkers,Felix F.L.W.J." userId="67e9166b-41f7-49e8-8b85-d14885a87293" providerId="ADAL" clId="{89EC998C-6439-2F4B-9C75-ACAFA830560E}" dt="2023-03-01T20:45:14.256" v="207" actId="478"/>
          <ac:spMkLst>
            <pc:docMk/>
            <pc:sldMk cId="2617595686" sldId="326"/>
            <ac:spMk id="41" creationId="{0ED9D91E-D36F-AD47-DFCC-D728B5AAAFE4}"/>
          </ac:spMkLst>
        </pc:spChg>
        <pc:picChg chg="add del mod">
          <ac:chgData name="Donkers,Felix F.L.W.J." userId="67e9166b-41f7-49e8-8b85-d14885a87293" providerId="ADAL" clId="{89EC998C-6439-2F4B-9C75-ACAFA830560E}" dt="2023-03-01T20:47:09.222" v="239" actId="478"/>
          <ac:picMkLst>
            <pc:docMk/>
            <pc:sldMk cId="2617595686" sldId="326"/>
            <ac:picMk id="1026" creationId="{51E07E9E-9222-A37F-6667-57CB63F742A4}"/>
          </ac:picMkLst>
        </pc:picChg>
        <pc:cxnChg chg="mod">
          <ac:chgData name="Donkers,Felix F.L.W.J." userId="67e9166b-41f7-49e8-8b85-d14885a87293" providerId="ADAL" clId="{89EC998C-6439-2F4B-9C75-ACAFA830560E}" dt="2023-03-01T20:43:38.278" v="164" actId="1038"/>
          <ac:cxnSpMkLst>
            <pc:docMk/>
            <pc:sldMk cId="2617595686" sldId="326"/>
            <ac:cxnSpMk id="8" creationId="{00000000-0000-0000-0000-000000000000}"/>
          </ac:cxnSpMkLst>
        </pc:cxnChg>
        <pc:cxnChg chg="mod">
          <ac:chgData name="Donkers,Felix F.L.W.J." userId="67e9166b-41f7-49e8-8b85-d14885a87293" providerId="ADAL" clId="{89EC998C-6439-2F4B-9C75-ACAFA830560E}" dt="2023-03-01T20:47:17.471" v="264" actId="1036"/>
          <ac:cxnSpMkLst>
            <pc:docMk/>
            <pc:sldMk cId="2617595686" sldId="326"/>
            <ac:cxnSpMk id="9" creationId="{00000000-0000-0000-0000-000000000000}"/>
          </ac:cxnSpMkLst>
        </pc:cxnChg>
        <pc:cxnChg chg="mod">
          <ac:chgData name="Donkers,Felix F.L.W.J." userId="67e9166b-41f7-49e8-8b85-d14885a87293" providerId="ADAL" clId="{89EC998C-6439-2F4B-9C75-ACAFA830560E}" dt="2023-03-01T20:47:17.471" v="264" actId="1036"/>
          <ac:cxnSpMkLst>
            <pc:docMk/>
            <pc:sldMk cId="2617595686" sldId="326"/>
            <ac:cxnSpMk id="11" creationId="{00000000-0000-0000-0000-000000000000}"/>
          </ac:cxnSpMkLst>
        </pc:cxnChg>
        <pc:cxnChg chg="mod">
          <ac:chgData name="Donkers,Felix F.L.W.J." userId="67e9166b-41f7-49e8-8b85-d14885a87293" providerId="ADAL" clId="{89EC998C-6439-2F4B-9C75-ACAFA830560E}" dt="2023-03-01T20:47:17.471" v="264" actId="1036"/>
          <ac:cxnSpMkLst>
            <pc:docMk/>
            <pc:sldMk cId="2617595686" sldId="326"/>
            <ac:cxnSpMk id="16" creationId="{00000000-0000-0000-0000-000000000000}"/>
          </ac:cxnSpMkLst>
        </pc:cxnChg>
        <pc:cxnChg chg="mod">
          <ac:chgData name="Donkers,Felix F.L.W.J." userId="67e9166b-41f7-49e8-8b85-d14885a87293" providerId="ADAL" clId="{89EC998C-6439-2F4B-9C75-ACAFA830560E}" dt="2023-03-01T20:47:17.471" v="264" actId="1036"/>
          <ac:cxnSpMkLst>
            <pc:docMk/>
            <pc:sldMk cId="2617595686" sldId="326"/>
            <ac:cxnSpMk id="17" creationId="{00000000-0000-0000-0000-000000000000}"/>
          </ac:cxnSpMkLst>
        </pc:cxnChg>
        <pc:cxnChg chg="add mod">
          <ac:chgData name="Donkers,Felix F.L.W.J." userId="67e9166b-41f7-49e8-8b85-d14885a87293" providerId="ADAL" clId="{89EC998C-6439-2F4B-9C75-ACAFA830560E}" dt="2023-03-01T20:47:17.471" v="264" actId="1036"/>
          <ac:cxnSpMkLst>
            <pc:docMk/>
            <pc:sldMk cId="2617595686" sldId="326"/>
            <ac:cxnSpMk id="29" creationId="{281ED6E8-E7C5-CD14-8D59-7DC6CF29ED01}"/>
          </ac:cxnSpMkLst>
        </pc:cxnChg>
      </pc:sldChg>
      <pc:sldChg chg="addSp delSp modSp mod">
        <pc:chgData name="Donkers,Felix F.L.W.J." userId="67e9166b-41f7-49e8-8b85-d14885a87293" providerId="ADAL" clId="{89EC998C-6439-2F4B-9C75-ACAFA830560E}" dt="2023-03-01T20:24:54.741" v="25" actId="1076"/>
        <pc:sldMkLst>
          <pc:docMk/>
          <pc:sldMk cId="1949934329" sldId="327"/>
        </pc:sldMkLst>
        <pc:spChg chg="add del mod">
          <ac:chgData name="Donkers,Felix F.L.W.J." userId="67e9166b-41f7-49e8-8b85-d14885a87293" providerId="ADAL" clId="{89EC998C-6439-2F4B-9C75-ACAFA830560E}" dt="2023-03-01T20:23:08.746" v="11" actId="478"/>
          <ac:spMkLst>
            <pc:docMk/>
            <pc:sldMk cId="1949934329" sldId="327"/>
            <ac:spMk id="5" creationId="{60A89FEF-F4F5-B0FE-E332-2E42B16CA987}"/>
          </ac:spMkLst>
        </pc:spChg>
        <pc:spChg chg="add mod">
          <ac:chgData name="Donkers,Felix F.L.W.J." userId="67e9166b-41f7-49e8-8b85-d14885a87293" providerId="ADAL" clId="{89EC998C-6439-2F4B-9C75-ACAFA830560E}" dt="2023-03-01T20:24:54.741" v="25" actId="1076"/>
          <ac:spMkLst>
            <pc:docMk/>
            <pc:sldMk cId="1949934329" sldId="327"/>
            <ac:spMk id="7" creationId="{70EA71EF-30CC-E5AD-CE65-528412621924}"/>
          </ac:spMkLst>
        </pc:spChg>
        <pc:spChg chg="add del mod">
          <ac:chgData name="Donkers,Felix F.L.W.J." userId="67e9166b-41f7-49e8-8b85-d14885a87293" providerId="ADAL" clId="{89EC998C-6439-2F4B-9C75-ACAFA830560E}" dt="2023-03-01T20:23:48.008" v="17" actId="478"/>
          <ac:spMkLst>
            <pc:docMk/>
            <pc:sldMk cId="1949934329" sldId="327"/>
            <ac:spMk id="9" creationId="{3614CE20-F989-07BD-1BCE-4B41EF770B30}"/>
          </ac:spMkLst>
        </pc:spChg>
      </pc:sldChg>
      <pc:sldChg chg="addSp modSp add mod ord">
        <pc:chgData name="Donkers,Felix F.L.W.J." userId="67e9166b-41f7-49e8-8b85-d14885a87293" providerId="ADAL" clId="{89EC998C-6439-2F4B-9C75-ACAFA830560E}" dt="2023-03-01T20:58:33.370" v="338" actId="1076"/>
        <pc:sldMkLst>
          <pc:docMk/>
          <pc:sldMk cId="3830746007" sldId="334"/>
        </pc:sldMkLst>
        <pc:spChg chg="mod">
          <ac:chgData name="Donkers,Felix F.L.W.J." userId="67e9166b-41f7-49e8-8b85-d14885a87293" providerId="ADAL" clId="{89EC998C-6439-2F4B-9C75-ACAFA830560E}" dt="2023-03-01T20:06:59.618" v="3" actId="20577"/>
          <ac:spMkLst>
            <pc:docMk/>
            <pc:sldMk cId="3830746007" sldId="334"/>
            <ac:spMk id="4" creationId="{A7494787-61F9-0182-0D18-97A5CBA01BC9}"/>
          </ac:spMkLst>
        </pc:spChg>
        <pc:spChg chg="mod">
          <ac:chgData name="Donkers,Felix F.L.W.J." userId="67e9166b-41f7-49e8-8b85-d14885a87293" providerId="ADAL" clId="{89EC998C-6439-2F4B-9C75-ACAFA830560E}" dt="2023-03-01T20:57:21.364" v="310" actId="14100"/>
          <ac:spMkLst>
            <pc:docMk/>
            <pc:sldMk cId="3830746007" sldId="334"/>
            <ac:spMk id="20" creationId="{4B7BF417-F05F-C123-5C4D-DF1AE86FA71A}"/>
          </ac:spMkLst>
        </pc:spChg>
        <pc:spChg chg="mod">
          <ac:chgData name="Donkers,Felix F.L.W.J." userId="67e9166b-41f7-49e8-8b85-d14885a87293" providerId="ADAL" clId="{89EC998C-6439-2F4B-9C75-ACAFA830560E}" dt="2023-03-01T20:57:48.939" v="316" actId="14100"/>
          <ac:spMkLst>
            <pc:docMk/>
            <pc:sldMk cId="3830746007" sldId="334"/>
            <ac:spMk id="22" creationId="{01B625A4-7BBA-167B-DF5F-641DFAE30CF8}"/>
          </ac:spMkLst>
        </pc:spChg>
        <pc:spChg chg="add mod">
          <ac:chgData name="Donkers,Felix F.L.W.J." userId="67e9166b-41f7-49e8-8b85-d14885a87293" providerId="ADAL" clId="{89EC998C-6439-2F4B-9C75-ACAFA830560E}" dt="2023-03-01T20:58:15.110" v="330" actId="1076"/>
          <ac:spMkLst>
            <pc:docMk/>
            <pc:sldMk cId="3830746007" sldId="334"/>
            <ac:spMk id="36" creationId="{55703EA2-8E87-FD6B-5A56-0909E90F55B5}"/>
          </ac:spMkLst>
        </pc:spChg>
        <pc:spChg chg="add mod">
          <ac:chgData name="Donkers,Felix F.L.W.J." userId="67e9166b-41f7-49e8-8b85-d14885a87293" providerId="ADAL" clId="{89EC998C-6439-2F4B-9C75-ACAFA830560E}" dt="2023-03-01T20:58:33.370" v="338" actId="1076"/>
          <ac:spMkLst>
            <pc:docMk/>
            <pc:sldMk cId="3830746007" sldId="334"/>
            <ac:spMk id="37" creationId="{EDDD35BF-2ACC-C12F-9A84-8992BF1DB2C8}"/>
          </ac:spMkLst>
        </pc:spChg>
        <pc:cxnChg chg="add mod">
          <ac:chgData name="Donkers,Felix F.L.W.J." userId="67e9166b-41f7-49e8-8b85-d14885a87293" providerId="ADAL" clId="{89EC998C-6439-2F4B-9C75-ACAFA830560E}" dt="2023-03-01T20:55:59.536" v="303" actId="14100"/>
          <ac:cxnSpMkLst>
            <pc:docMk/>
            <pc:sldMk cId="3830746007" sldId="334"/>
            <ac:cxnSpMk id="3" creationId="{7DB1A7E4-1728-C9C7-33A2-A4EE3D816997}"/>
          </ac:cxnSpMkLst>
        </pc:cxnChg>
        <pc:cxnChg chg="add mod">
          <ac:chgData name="Donkers,Felix F.L.W.J." userId="67e9166b-41f7-49e8-8b85-d14885a87293" providerId="ADAL" clId="{89EC998C-6439-2F4B-9C75-ACAFA830560E}" dt="2023-03-01T20:56:43.515" v="308" actId="14100"/>
          <ac:cxnSpMkLst>
            <pc:docMk/>
            <pc:sldMk cId="3830746007" sldId="334"/>
            <ac:cxnSpMk id="25" creationId="{2B173BA5-0A0A-80FE-B7C9-E77A65C10B9F}"/>
          </ac:cxnSpMkLst>
        </pc:cxnChg>
      </pc:sldChg>
      <pc:sldChg chg="modSp mod">
        <pc:chgData name="Donkers,Felix F.L.W.J." userId="67e9166b-41f7-49e8-8b85-d14885a87293" providerId="ADAL" clId="{89EC998C-6439-2F4B-9C75-ACAFA830560E}" dt="2023-03-01T20:16:22.345" v="7" actId="20577"/>
        <pc:sldMkLst>
          <pc:docMk/>
          <pc:sldMk cId="881851647" sldId="339"/>
        </pc:sldMkLst>
        <pc:spChg chg="mod">
          <ac:chgData name="Donkers,Felix F.L.W.J." userId="67e9166b-41f7-49e8-8b85-d14885a87293" providerId="ADAL" clId="{89EC998C-6439-2F4B-9C75-ACAFA830560E}" dt="2023-03-01T20:16:22.345" v="7" actId="20577"/>
          <ac:spMkLst>
            <pc:docMk/>
            <pc:sldMk cId="881851647" sldId="339"/>
            <ac:spMk id="9" creationId="{00000000-0000-0000-0000-000000000000}"/>
          </ac:spMkLst>
        </pc:spChg>
      </pc:sldChg>
      <pc:sldChg chg="delSp modSp add mod ord">
        <pc:chgData name="Donkers,Felix F.L.W.J." userId="67e9166b-41f7-49e8-8b85-d14885a87293" providerId="ADAL" clId="{89EC998C-6439-2F4B-9C75-ACAFA830560E}" dt="2023-03-01T20:51:23.789" v="294" actId="20577"/>
        <pc:sldMkLst>
          <pc:docMk/>
          <pc:sldMk cId="2585300562" sldId="341"/>
        </pc:sldMkLst>
        <pc:spChg chg="mod">
          <ac:chgData name="Donkers,Felix F.L.W.J." userId="67e9166b-41f7-49e8-8b85-d14885a87293" providerId="ADAL" clId="{89EC998C-6439-2F4B-9C75-ACAFA830560E}" dt="2023-03-01T20:51:23.789" v="294" actId="20577"/>
          <ac:spMkLst>
            <pc:docMk/>
            <pc:sldMk cId="2585300562" sldId="341"/>
            <ac:spMk id="2"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4" creationId="{519009F8-E013-4C71-B5C4-5837912DF8AC}"/>
          </ac:spMkLst>
        </pc:spChg>
        <pc:spChg chg="del">
          <ac:chgData name="Donkers,Felix F.L.W.J." userId="67e9166b-41f7-49e8-8b85-d14885a87293" providerId="ADAL" clId="{89EC998C-6439-2F4B-9C75-ACAFA830560E}" dt="2023-03-01T20:46:50.834" v="226" actId="478"/>
          <ac:spMkLst>
            <pc:docMk/>
            <pc:sldMk cId="2585300562" sldId="341"/>
            <ac:spMk id="5"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6"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13"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14"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18" creationId="{803CA589-620B-2DA3-42BB-1881B0DC150A}"/>
          </ac:spMkLst>
        </pc:spChg>
        <pc:spChg chg="del">
          <ac:chgData name="Donkers,Felix F.L.W.J." userId="67e9166b-41f7-49e8-8b85-d14885a87293" providerId="ADAL" clId="{89EC998C-6439-2F4B-9C75-ACAFA830560E}" dt="2023-03-01T20:46:50.834" v="226" actId="478"/>
          <ac:spMkLst>
            <pc:docMk/>
            <pc:sldMk cId="2585300562" sldId="341"/>
            <ac:spMk id="19"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20"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21"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22"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23" creationId="{00000000-0000-0000-0000-000000000000}"/>
          </ac:spMkLst>
        </pc:spChg>
        <pc:spChg chg="del">
          <ac:chgData name="Donkers,Felix F.L.W.J." userId="67e9166b-41f7-49e8-8b85-d14885a87293" providerId="ADAL" clId="{89EC998C-6439-2F4B-9C75-ACAFA830560E}" dt="2023-03-01T20:46:50.834" v="226" actId="478"/>
          <ac:spMkLst>
            <pc:docMk/>
            <pc:sldMk cId="2585300562" sldId="341"/>
            <ac:spMk id="24" creationId="{9F796509-3FDB-9821-8279-8BFB8C6896A0}"/>
          </ac:spMkLst>
        </pc:spChg>
        <pc:spChg chg="del">
          <ac:chgData name="Donkers,Felix F.L.W.J." userId="67e9166b-41f7-49e8-8b85-d14885a87293" providerId="ADAL" clId="{89EC998C-6439-2F4B-9C75-ACAFA830560E}" dt="2023-03-01T20:46:50.834" v="226" actId="478"/>
          <ac:spMkLst>
            <pc:docMk/>
            <pc:sldMk cId="2585300562" sldId="341"/>
            <ac:spMk id="32" creationId="{D20A032B-27F5-8372-2B76-FEBE34528ADD}"/>
          </ac:spMkLst>
        </pc:spChg>
        <pc:spChg chg="del">
          <ac:chgData name="Donkers,Felix F.L.W.J." userId="67e9166b-41f7-49e8-8b85-d14885a87293" providerId="ADAL" clId="{89EC998C-6439-2F4B-9C75-ACAFA830560E}" dt="2023-03-01T20:46:50.834" v="226" actId="478"/>
          <ac:spMkLst>
            <pc:docMk/>
            <pc:sldMk cId="2585300562" sldId="341"/>
            <ac:spMk id="33" creationId="{220574F5-2B2A-E5E7-EF38-BAF737E050F7}"/>
          </ac:spMkLst>
        </pc:spChg>
        <pc:spChg chg="del">
          <ac:chgData name="Donkers,Felix F.L.W.J." userId="67e9166b-41f7-49e8-8b85-d14885a87293" providerId="ADAL" clId="{89EC998C-6439-2F4B-9C75-ACAFA830560E}" dt="2023-03-01T20:46:50.834" v="226" actId="478"/>
          <ac:spMkLst>
            <pc:docMk/>
            <pc:sldMk cId="2585300562" sldId="341"/>
            <ac:spMk id="34" creationId="{9B958748-E9C3-E94C-FEB9-4EB92647FFDF}"/>
          </ac:spMkLst>
        </pc:spChg>
        <pc:spChg chg="del">
          <ac:chgData name="Donkers,Felix F.L.W.J." userId="67e9166b-41f7-49e8-8b85-d14885a87293" providerId="ADAL" clId="{89EC998C-6439-2F4B-9C75-ACAFA830560E}" dt="2023-03-01T20:46:50.834" v="226" actId="478"/>
          <ac:spMkLst>
            <pc:docMk/>
            <pc:sldMk cId="2585300562" sldId="341"/>
            <ac:spMk id="35" creationId="{7FF6AEDD-91D7-0543-F616-B27B7AE18123}"/>
          </ac:spMkLst>
        </pc:spChg>
        <pc:picChg chg="mod">
          <ac:chgData name="Donkers,Felix F.L.W.J." userId="67e9166b-41f7-49e8-8b85-d14885a87293" providerId="ADAL" clId="{89EC998C-6439-2F4B-9C75-ACAFA830560E}" dt="2023-03-01T20:46:59.696" v="230" actId="1076"/>
          <ac:picMkLst>
            <pc:docMk/>
            <pc:sldMk cId="2585300562" sldId="341"/>
            <ac:picMk id="1026" creationId="{51E07E9E-9222-A37F-6667-57CB63F742A4}"/>
          </ac:picMkLst>
        </pc:picChg>
        <pc:cxnChg chg="del">
          <ac:chgData name="Donkers,Felix F.L.W.J." userId="67e9166b-41f7-49e8-8b85-d14885a87293" providerId="ADAL" clId="{89EC998C-6439-2F4B-9C75-ACAFA830560E}" dt="2023-03-01T20:46:53.216" v="227" actId="478"/>
          <ac:cxnSpMkLst>
            <pc:docMk/>
            <pc:sldMk cId="2585300562" sldId="341"/>
            <ac:cxnSpMk id="8" creationId="{00000000-0000-0000-0000-000000000000}"/>
          </ac:cxnSpMkLst>
        </pc:cxnChg>
        <pc:cxnChg chg="del mod">
          <ac:chgData name="Donkers,Felix F.L.W.J." userId="67e9166b-41f7-49e8-8b85-d14885a87293" providerId="ADAL" clId="{89EC998C-6439-2F4B-9C75-ACAFA830560E}" dt="2023-03-01T20:46:50.834" v="226" actId="478"/>
          <ac:cxnSpMkLst>
            <pc:docMk/>
            <pc:sldMk cId="2585300562" sldId="341"/>
            <ac:cxnSpMk id="9" creationId="{00000000-0000-0000-0000-000000000000}"/>
          </ac:cxnSpMkLst>
        </pc:cxnChg>
        <pc:cxnChg chg="del mod">
          <ac:chgData name="Donkers,Felix F.L.W.J." userId="67e9166b-41f7-49e8-8b85-d14885a87293" providerId="ADAL" clId="{89EC998C-6439-2F4B-9C75-ACAFA830560E}" dt="2023-03-01T20:46:50.834" v="226" actId="478"/>
          <ac:cxnSpMkLst>
            <pc:docMk/>
            <pc:sldMk cId="2585300562" sldId="341"/>
            <ac:cxnSpMk id="11" creationId="{00000000-0000-0000-0000-000000000000}"/>
          </ac:cxnSpMkLst>
        </pc:cxnChg>
        <pc:cxnChg chg="del">
          <ac:chgData name="Donkers,Felix F.L.W.J." userId="67e9166b-41f7-49e8-8b85-d14885a87293" providerId="ADAL" clId="{89EC998C-6439-2F4B-9C75-ACAFA830560E}" dt="2023-03-01T20:46:50.834" v="226" actId="478"/>
          <ac:cxnSpMkLst>
            <pc:docMk/>
            <pc:sldMk cId="2585300562" sldId="341"/>
            <ac:cxnSpMk id="16" creationId="{00000000-0000-0000-0000-000000000000}"/>
          </ac:cxnSpMkLst>
        </pc:cxnChg>
        <pc:cxnChg chg="del mod">
          <ac:chgData name="Donkers,Felix F.L.W.J." userId="67e9166b-41f7-49e8-8b85-d14885a87293" providerId="ADAL" clId="{89EC998C-6439-2F4B-9C75-ACAFA830560E}" dt="2023-03-01T20:46:50.834" v="226" actId="478"/>
          <ac:cxnSpMkLst>
            <pc:docMk/>
            <pc:sldMk cId="2585300562" sldId="341"/>
            <ac:cxnSpMk id="17" creationId="{00000000-0000-0000-0000-000000000000}"/>
          </ac:cxnSpMkLst>
        </pc:cxnChg>
        <pc:cxnChg chg="del mod">
          <ac:chgData name="Donkers,Felix F.L.W.J." userId="67e9166b-41f7-49e8-8b85-d14885a87293" providerId="ADAL" clId="{89EC998C-6439-2F4B-9C75-ACAFA830560E}" dt="2023-03-01T20:46:50.834" v="226" actId="478"/>
          <ac:cxnSpMkLst>
            <pc:docMk/>
            <pc:sldMk cId="2585300562" sldId="341"/>
            <ac:cxnSpMk id="29" creationId="{281ED6E8-E7C5-CD14-8D59-7DC6CF29ED01}"/>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t>17-2-2025</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t>‹nr.›</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047B21-E721-E94E-8C0A-F0532555091A}" type="datetimeFigureOut">
              <a:rPr lang="nl-NL" smtClean="0"/>
              <a:t>17-2-2025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ABE2E-621C-5C4E-A155-8FB9D216AC83}" type="slidenum">
              <a:rPr lang="nl-NL" smtClean="0"/>
              <a:t>‹nr.›</a:t>
            </a:fld>
            <a:endParaRPr lang="nl-NL"/>
          </a:p>
        </p:txBody>
      </p:sp>
    </p:spTree>
    <p:extLst>
      <p:ext uri="{BB962C8B-B14F-4D97-AF65-F5344CB8AC3E}">
        <p14:creationId xmlns:p14="http://schemas.microsoft.com/office/powerpoint/2010/main" val="1743600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module has well defined interface serves other modules.</a:t>
            </a:r>
          </a:p>
          <a:p>
            <a:r>
              <a:rPr lang="en-US" dirty="0"/>
              <a:t>Every module has the</a:t>
            </a:r>
            <a:r>
              <a:rPr lang="en-US" baseline="0" dirty="0"/>
              <a:t> implementation part that other modules should not care about.</a:t>
            </a:r>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4</a:t>
            </a:fld>
            <a:endParaRPr lang="nl-NL"/>
          </a:p>
        </p:txBody>
      </p:sp>
    </p:spTree>
    <p:extLst>
      <p:ext uri="{BB962C8B-B14F-4D97-AF65-F5344CB8AC3E}">
        <p14:creationId xmlns:p14="http://schemas.microsoft.com/office/powerpoint/2010/main" val="3884551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Modularization has several benefits, especially on large and complex programs: </a:t>
            </a:r>
          </a:p>
          <a:p>
            <a:r>
              <a:rPr lang="en-US" sz="1200" b="0" i="0" u="none" strike="noStrike" kern="1200" dirty="0">
                <a:solidFill>
                  <a:schemeClr val="tx1"/>
                </a:solidFill>
                <a:effectLst/>
                <a:latin typeface="+mn-lt"/>
                <a:ea typeface="+mn-ea"/>
                <a:cs typeface="+mn-cs"/>
              </a:rPr>
              <a:t>1. modules can be re-used in several projects;</a:t>
            </a:r>
          </a:p>
          <a:p>
            <a:r>
              <a:rPr lang="en-US" sz="1200" b="0" i="0" u="none" strike="noStrike" kern="1200" dirty="0">
                <a:solidFill>
                  <a:schemeClr val="tx1"/>
                </a:solidFill>
                <a:effectLst/>
                <a:latin typeface="+mn-lt"/>
                <a:ea typeface="+mn-ea"/>
                <a:cs typeface="+mn-cs"/>
              </a:rPr>
              <a:t>2. changing the implementation details of a modules does not require to modify the clients using them as far as the interface does not change; </a:t>
            </a:r>
          </a:p>
          <a:p>
            <a:r>
              <a:rPr lang="en-US" sz="1200" b="0" i="0" u="none" strike="noStrike" kern="1200" dirty="0">
                <a:solidFill>
                  <a:schemeClr val="tx1"/>
                </a:solidFill>
                <a:effectLst/>
                <a:latin typeface="+mn-lt"/>
                <a:ea typeface="+mn-ea"/>
                <a:cs typeface="+mn-cs"/>
              </a:rPr>
              <a:t>3. faster re-compilation, as only the modules that have been modified are actually re-compiled; </a:t>
            </a:r>
          </a:p>
          <a:p>
            <a:r>
              <a:rPr lang="en-US" sz="1200" b="0" i="0" u="none" strike="noStrike" kern="1200" dirty="0">
                <a:solidFill>
                  <a:schemeClr val="tx1"/>
                </a:solidFill>
                <a:effectLst/>
                <a:latin typeface="+mn-lt"/>
                <a:ea typeface="+mn-ea"/>
                <a:cs typeface="+mn-cs"/>
              </a:rPr>
              <a:t>4. self-documenting, as the interface specifies all that we need to know to use the module;</a:t>
            </a:r>
          </a:p>
          <a:p>
            <a:r>
              <a:rPr lang="en-US" sz="1200" b="0" i="0" u="none" strike="noStrike" kern="1200" dirty="0">
                <a:solidFill>
                  <a:schemeClr val="tx1"/>
                </a:solidFill>
                <a:effectLst/>
                <a:latin typeface="+mn-lt"/>
                <a:ea typeface="+mn-ea"/>
                <a:cs typeface="+mn-cs"/>
              </a:rPr>
              <a:t>easier debugging, as modules dependencies are clearly specified and every module can be tested separately</a:t>
            </a:r>
          </a:p>
          <a:p>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6</a:t>
            </a:fld>
            <a:endParaRPr lang="nl-NL"/>
          </a:p>
        </p:txBody>
      </p:sp>
    </p:spTree>
    <p:extLst>
      <p:ext uri="{BB962C8B-B14F-4D97-AF65-F5344CB8AC3E}">
        <p14:creationId xmlns:p14="http://schemas.microsoft.com/office/powerpoint/2010/main" val="1335271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If a header file happens to be included twice, the compiler will process its contents twice and it will result in an error. The standard way to prevent this is to enclose the entire real contents of the file in a conditional, like this</a:t>
            </a:r>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9</a:t>
            </a:fld>
            <a:endParaRPr lang="nl-NL"/>
          </a:p>
        </p:txBody>
      </p:sp>
    </p:spTree>
    <p:extLst>
      <p:ext uri="{BB962C8B-B14F-4D97-AF65-F5344CB8AC3E}">
        <p14:creationId xmlns:p14="http://schemas.microsoft.com/office/powerpoint/2010/main" val="360689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a:t>
            </a:r>
            <a:r>
              <a:rPr lang="en-US" sz="1200" b="1" i="0" u="none" strike="noStrike" kern="1200" dirty="0">
                <a:solidFill>
                  <a:schemeClr val="tx1"/>
                </a:solidFill>
                <a:effectLst/>
                <a:latin typeface="+mn-lt"/>
                <a:ea typeface="+mn-ea"/>
                <a:cs typeface="+mn-cs"/>
              </a:rPr>
              <a:t>C Preprocessor</a:t>
            </a:r>
            <a:r>
              <a:rPr lang="en-US" sz="1200" b="0" i="0" u="none" strike="noStrike" kern="1200" dirty="0">
                <a:solidFill>
                  <a:schemeClr val="tx1"/>
                </a:solidFill>
                <a:effectLst/>
                <a:latin typeface="+mn-lt"/>
                <a:ea typeface="+mn-ea"/>
                <a:cs typeface="+mn-cs"/>
              </a:rPr>
              <a:t> is not a part of the compiler, but is a separate step in the compilation process. In simple terms, a C Preprocessor is just a text substitution tool and it instructs the compiler to do required pre-processing before the actual compilation. We'll refer to the C Preprocessor as CPP.</a:t>
            </a:r>
          </a:p>
          <a:p>
            <a:r>
              <a:rPr lang="en-US" sz="1200" b="0" i="0" u="none" strike="noStrike" kern="1200" dirty="0">
                <a:solidFill>
                  <a:schemeClr val="tx1"/>
                </a:solidFill>
                <a:effectLst/>
                <a:latin typeface="+mn-lt"/>
                <a:ea typeface="+mn-ea"/>
                <a:cs typeface="+mn-cs"/>
              </a:rPr>
              <a:t>All preprocessor commands begin with a hash symbol (#). It must be the first nonblank character, and for readability, a preprocessor directive should begin in the first column. The following section lists down all the important preprocessor directives −</a:t>
            </a:r>
          </a:p>
          <a:p>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11</a:t>
            </a:fld>
            <a:endParaRPr lang="nl-NL"/>
          </a:p>
        </p:txBody>
      </p:sp>
    </p:spTree>
    <p:extLst>
      <p:ext uri="{BB962C8B-B14F-4D97-AF65-F5344CB8AC3E}">
        <p14:creationId xmlns:p14="http://schemas.microsoft.com/office/powerpoint/2010/main" val="3981915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a:t>
            </a:r>
            <a:r>
              <a:rPr lang="en-US" sz="1200" b="1" i="0" u="none" strike="noStrike" kern="1200" dirty="0">
                <a:solidFill>
                  <a:schemeClr val="tx1"/>
                </a:solidFill>
                <a:effectLst/>
                <a:latin typeface="+mn-lt"/>
                <a:ea typeface="+mn-ea"/>
                <a:cs typeface="+mn-cs"/>
              </a:rPr>
              <a:t>C Preprocessor</a:t>
            </a:r>
            <a:r>
              <a:rPr lang="en-US" sz="1200" b="0" i="0" u="none" strike="noStrike" kern="1200" dirty="0">
                <a:solidFill>
                  <a:schemeClr val="tx1"/>
                </a:solidFill>
                <a:effectLst/>
                <a:latin typeface="+mn-lt"/>
                <a:ea typeface="+mn-ea"/>
                <a:cs typeface="+mn-cs"/>
              </a:rPr>
              <a:t> is not a part of the compiler, but is a separate step in the compilation process. In simple terms, a C Preprocessor is just a text substitution tool and it instructs the compiler to do required pre-processing before the actual compilation. We'll refer to the C Preprocessor as CPP.</a:t>
            </a:r>
          </a:p>
          <a:p>
            <a:r>
              <a:rPr lang="en-US" sz="1200" b="0" i="0" u="none" strike="noStrike" kern="1200" dirty="0">
                <a:solidFill>
                  <a:schemeClr val="tx1"/>
                </a:solidFill>
                <a:effectLst/>
                <a:latin typeface="+mn-lt"/>
                <a:ea typeface="+mn-ea"/>
                <a:cs typeface="+mn-cs"/>
              </a:rPr>
              <a:t>All preprocessor commands begin with a hash symbol (#). It must be the first nonblank character, and for readability, a preprocessor directive should begin in the first column. The following section lists down all the important preprocessor directives −</a:t>
            </a:r>
          </a:p>
          <a:p>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12</a:t>
            </a:fld>
            <a:endParaRPr lang="nl-NL"/>
          </a:p>
        </p:txBody>
      </p:sp>
    </p:spTree>
    <p:extLst>
      <p:ext uri="{BB962C8B-B14F-4D97-AF65-F5344CB8AC3E}">
        <p14:creationId xmlns:p14="http://schemas.microsoft.com/office/powerpoint/2010/main" val="4026756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macro</a:t>
            </a:r>
            <a:r>
              <a:rPr lang="en-US" sz="1200" b="0" i="0" kern="1200" dirty="0">
                <a:solidFill>
                  <a:schemeClr val="tx1"/>
                </a:solidFill>
                <a:effectLst/>
                <a:latin typeface="+mn-lt"/>
                <a:ea typeface="+mn-ea"/>
                <a:cs typeface="+mn-cs"/>
              </a:rPr>
              <a:t> is a fragment of code which has been given a name. Whenever the name is used, it is replaced by the contents of the </a:t>
            </a:r>
            <a:r>
              <a:rPr lang="en-US" sz="1200" b="1" i="0" kern="1200" dirty="0">
                <a:solidFill>
                  <a:schemeClr val="tx1"/>
                </a:solidFill>
                <a:effectLst/>
                <a:latin typeface="+mn-lt"/>
                <a:ea typeface="+mn-ea"/>
                <a:cs typeface="+mn-cs"/>
              </a:rPr>
              <a:t>macro</a:t>
            </a:r>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14</a:t>
            </a:fld>
            <a:endParaRPr lang="nl-NL"/>
          </a:p>
        </p:txBody>
      </p:sp>
    </p:spTree>
    <p:extLst>
      <p:ext uri="{BB962C8B-B14F-4D97-AF65-F5344CB8AC3E}">
        <p14:creationId xmlns:p14="http://schemas.microsoft.com/office/powerpoint/2010/main" val="2471187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a:t>
            </a:r>
          </a:p>
        </p:txBody>
      </p:sp>
      <p:sp>
        <p:nvSpPr>
          <p:cNvPr id="4" name="Slide Number Placeholder 3"/>
          <p:cNvSpPr>
            <a:spLocks noGrp="1"/>
          </p:cNvSpPr>
          <p:nvPr>
            <p:ph type="sldNum" sz="quarter" idx="10"/>
          </p:nvPr>
        </p:nvSpPr>
        <p:spPr/>
        <p:txBody>
          <a:bodyPr/>
          <a:lstStyle/>
          <a:p>
            <a:fld id="{138ABE2E-621C-5C4E-A155-8FB9D216AC83}" type="slidenum">
              <a:rPr lang="nl-NL" smtClean="0"/>
              <a:t>17</a:t>
            </a:fld>
            <a:endParaRPr lang="nl-NL"/>
          </a:p>
        </p:txBody>
      </p:sp>
    </p:spTree>
    <p:extLst>
      <p:ext uri="{BB962C8B-B14F-4D97-AF65-F5344CB8AC3E}">
        <p14:creationId xmlns:p14="http://schemas.microsoft.com/office/powerpoint/2010/main" val="257461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a.out</a:t>
            </a:r>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18</a:t>
            </a:fld>
            <a:endParaRPr lang="nl-NL"/>
          </a:p>
        </p:txBody>
      </p:sp>
    </p:spTree>
    <p:extLst>
      <p:ext uri="{BB962C8B-B14F-4D97-AF65-F5344CB8AC3E}">
        <p14:creationId xmlns:p14="http://schemas.microsoft.com/office/powerpoint/2010/main" val="442154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a.out</a:t>
            </a:r>
            <a:endParaRPr lang="en-US" dirty="0"/>
          </a:p>
        </p:txBody>
      </p:sp>
      <p:sp>
        <p:nvSpPr>
          <p:cNvPr id="4" name="Slide Number Placeholder 3"/>
          <p:cNvSpPr>
            <a:spLocks noGrp="1"/>
          </p:cNvSpPr>
          <p:nvPr>
            <p:ph type="sldNum" sz="quarter" idx="10"/>
          </p:nvPr>
        </p:nvSpPr>
        <p:spPr/>
        <p:txBody>
          <a:bodyPr/>
          <a:lstStyle/>
          <a:p>
            <a:fld id="{138ABE2E-621C-5C4E-A155-8FB9D216AC83}" type="slidenum">
              <a:rPr lang="nl-NL" smtClean="0"/>
              <a:t>19</a:t>
            </a:fld>
            <a:endParaRPr lang="nl-NL"/>
          </a:p>
        </p:txBody>
      </p:sp>
    </p:spTree>
    <p:extLst>
      <p:ext uri="{BB962C8B-B14F-4D97-AF65-F5344CB8AC3E}">
        <p14:creationId xmlns:p14="http://schemas.microsoft.com/office/powerpoint/2010/main" val="3720514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3" name="Tijdelijke aanduiding voor inhoud 2"/>
          <p:cNvSpPr>
            <a:spLocks noGrp="1"/>
          </p:cNvSpPr>
          <p:nvPr>
            <p:ph idx="1" hasCustomPrompt="1"/>
          </p:nvPr>
        </p:nvSpPr>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
        <p:nvSpPr>
          <p:cNvPr id="7"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8"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413062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3" name="Tijdelijke aanduiding voor inhoud 2"/>
          <p:cNvSpPr>
            <a:spLocks noGrp="1"/>
          </p:cNvSpPr>
          <p:nvPr>
            <p:ph sz="half" idx="1"/>
          </p:nvPr>
        </p:nvSpPr>
        <p:spPr>
          <a:xfrm>
            <a:off x="457200" y="1200151"/>
            <a:ext cx="40386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Tijdelijke aanduiding voor inhoud 3"/>
          <p:cNvSpPr>
            <a:spLocks noGrp="1"/>
          </p:cNvSpPr>
          <p:nvPr>
            <p:ph sz="half" idx="2"/>
          </p:nvPr>
        </p:nvSpPr>
        <p:spPr>
          <a:xfrm>
            <a:off x="4648200" y="1200150"/>
            <a:ext cx="4038600"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8"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4" name="Tijdelijke aanduiding voor inhoud 3"/>
          <p:cNvSpPr>
            <a:spLocks noGrp="1"/>
          </p:cNvSpPr>
          <p:nvPr>
            <p:ph sz="half" idx="2"/>
          </p:nvPr>
        </p:nvSpPr>
        <p:spPr>
          <a:xfrm>
            <a:off x="457200" y="1285598"/>
            <a:ext cx="4040188"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p:txBody>
      </p:sp>
      <p:sp>
        <p:nvSpPr>
          <p:cNvPr id="6" name="Tijdelijke aanduiding voor inhoud 5"/>
          <p:cNvSpPr>
            <a:spLocks noGrp="1"/>
          </p:cNvSpPr>
          <p:nvPr>
            <p:ph sz="quarter" idx="4"/>
          </p:nvPr>
        </p:nvSpPr>
        <p:spPr>
          <a:xfrm>
            <a:off x="4645025" y="1285598"/>
            <a:ext cx="4041775"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p:txBody>
      </p:sp>
      <p:sp>
        <p:nvSpPr>
          <p:cNvPr id="7" name="Tijdelijke aanduiding voor datum 6"/>
          <p:cNvSpPr>
            <a:spLocks noGrp="1"/>
          </p:cNvSpPr>
          <p:nvPr>
            <p:ph type="dt" sz="half" idx="10"/>
          </p:nvPr>
        </p:nvSpPr>
        <p:spPr>
          <a:xfrm>
            <a:off x="457200" y="4767263"/>
            <a:ext cx="2133600" cy="274637"/>
          </a:xfrm>
          <a:prstGeom prst="rect">
            <a:avLst/>
          </a:prstGeom>
        </p:spPr>
        <p:txBody>
          <a:bodyPr/>
          <a:lstStyle/>
          <a:p>
            <a:fld id="{4ED2B493-C1EE-714C-B8A9-F38F4D8CE6E7}" type="datetimeFigureOut">
              <a:rPr lang="nl-NL" smtClean="0"/>
              <a:t>17-2-2025</a:t>
            </a:fld>
            <a:endParaRPr lang="nl-NL" dirty="0"/>
          </a:p>
        </p:txBody>
      </p:sp>
      <p:sp>
        <p:nvSpPr>
          <p:cNvPr id="8" name="Tijdelijke aanduiding voor voettekst 7"/>
          <p:cNvSpPr>
            <a:spLocks noGrp="1"/>
          </p:cNvSpPr>
          <p:nvPr>
            <p:ph type="ftr" sz="quarter" idx="11"/>
          </p:nvPr>
        </p:nvSpPr>
        <p:spPr>
          <a:xfrm>
            <a:off x="1738642" y="4767263"/>
            <a:ext cx="4281158" cy="274637"/>
          </a:xfrm>
          <a:prstGeom prst="rect">
            <a:avLst/>
          </a:prstGeom>
        </p:spPr>
        <p:txBody>
          <a:bodyPr/>
          <a:lstStyle/>
          <a:p>
            <a:endParaRPr lang="nl-NL"/>
          </a:p>
        </p:txBody>
      </p:sp>
      <p:sp>
        <p:nvSpPr>
          <p:cNvPr id="9" name="Tijdelijke aanduiding voor dianummer 8"/>
          <p:cNvSpPr>
            <a:spLocks noGrp="1"/>
          </p:cNvSpPr>
          <p:nvPr>
            <p:ph type="sldNum" sz="quarter" idx="12"/>
          </p:nvPr>
        </p:nvSpPr>
        <p:spPr>
          <a:xfrm>
            <a:off x="6553200" y="4767263"/>
            <a:ext cx="1610267" cy="274637"/>
          </a:xfrm>
          <a:prstGeom prst="rect">
            <a:avLst/>
          </a:prstGeom>
        </p:spPr>
        <p:txBody>
          <a:bodyPr/>
          <a:lstStyle/>
          <a:p>
            <a:fld id="{F3BC6476-EA18-C04A-BD06-B622CA55CE7C}" type="slidenum">
              <a:rPr lang="nl-NL" smtClean="0"/>
              <a:t>‹nr.›</a:t>
            </a:fld>
            <a:endParaRPr lang="nl-NL"/>
          </a:p>
        </p:txBody>
      </p:sp>
    </p:spTree>
    <p:extLst>
      <p:ext uri="{BB962C8B-B14F-4D97-AF65-F5344CB8AC3E}">
        <p14:creationId xmlns:p14="http://schemas.microsoft.com/office/powerpoint/2010/main" val="35781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p:spPr>
        <p:txBody>
          <a:bodyPr anchor="b">
            <a:noAutofit/>
          </a:bodyPr>
          <a:lstStyle>
            <a:lvl1pPr algn="l">
              <a:defRPr sz="2000" b="1"/>
            </a:lvl1pPr>
          </a:lstStyle>
          <a:p>
            <a:r>
              <a:rPr lang="en-US"/>
              <a:t>Click to edit Master title style</a:t>
            </a:r>
            <a:endParaRPr lang="nl-NL" dirty="0"/>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22093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40"/>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en-US"/>
              <a:t>Click to edit Master title style</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Tree>
    <p:extLst>
      <p:ext uri="{BB962C8B-B14F-4D97-AF65-F5344CB8AC3E}">
        <p14:creationId xmlns:p14="http://schemas.microsoft.com/office/powerpoint/2010/main" val="3480479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39"/>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en-US"/>
              <a:t>Click to edit Master title style</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ee objecten">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4" y="2029"/>
            <a:ext cx="9134075" cy="5139440"/>
          </a:xfrm>
          <a:prstGeom prst="rect">
            <a:avLst/>
          </a:prstGeom>
        </p:spPr>
      </p:pic>
      <p:sp>
        <p:nvSpPr>
          <p:cNvPr id="8" name="Tijdelijke aanduiding voor voettekst 4"/>
          <p:cNvSpPr>
            <a:spLocks noGrp="1"/>
          </p:cNvSpPr>
          <p:nvPr>
            <p:ph type="ftr" sz="quarter" idx="11"/>
          </p:nvPr>
        </p:nvSpPr>
        <p:spPr>
          <a:xfrm>
            <a:off x="1676400" y="4630341"/>
            <a:ext cx="6182182"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8046187" y="4641986"/>
            <a:ext cx="829797" cy="273844"/>
          </a:xfrm>
          <a:prstGeom prst="rect">
            <a:avLst/>
          </a:prstGeom>
        </p:spPr>
        <p:txBody>
          <a:bodyPr/>
          <a:lstStyle/>
          <a:p>
            <a:fld id="{CC1A7FFB-7E9A-E347-8F80-8E2C647B3625}" type="slidenum">
              <a:rPr lang="nl-NL"/>
              <a:t>‹nr.›</a:t>
            </a:fld>
            <a:endParaRPr lang="nl-NL"/>
          </a:p>
        </p:txBody>
      </p:sp>
      <p:sp>
        <p:nvSpPr>
          <p:cNvPr id="13" name="Titel 1"/>
          <p:cNvSpPr>
            <a:spLocks noGrp="1"/>
          </p:cNvSpPr>
          <p:nvPr>
            <p:ph type="title"/>
          </p:nvPr>
        </p:nvSpPr>
        <p:spPr>
          <a:xfrm>
            <a:off x="1676400" y="1204346"/>
            <a:ext cx="7199586" cy="857250"/>
          </a:xfrm>
        </p:spPr>
        <p:txBody>
          <a:bodyPr/>
          <a:lstStyle>
            <a:lvl1pPr algn="r">
              <a:defRPr/>
            </a:lvl1pPr>
          </a:lstStyle>
          <a:p>
            <a:r>
              <a:rPr lang="en-US"/>
              <a:t>Click to edit Master title style</a:t>
            </a:r>
            <a:endParaRPr lang="nl-NL" dirty="0"/>
          </a:p>
        </p:txBody>
      </p:sp>
      <p:sp>
        <p:nvSpPr>
          <p:cNvPr id="14" name="Tijdelijke aanduiding voor inhoud 2"/>
          <p:cNvSpPr>
            <a:spLocks noGrp="1"/>
          </p:cNvSpPr>
          <p:nvPr>
            <p:ph idx="1" hasCustomPrompt="1"/>
          </p:nvPr>
        </p:nvSpPr>
        <p:spPr>
          <a:xfrm>
            <a:off x="1676400" y="2107096"/>
            <a:ext cx="7199586" cy="2447865"/>
          </a:xfrm>
        </p:spPr>
        <p:txBody>
          <a:bodyPr/>
          <a:lstStyle>
            <a:lvl1pPr algn="r">
              <a:defRPr sz="2400">
                <a:latin typeface="Arial"/>
                <a:cs typeface="Arial"/>
              </a:defRPr>
            </a:lvl1pPr>
            <a:lvl2pPr algn="r">
              <a:defRPr sz="2000"/>
            </a:lvl2pPr>
          </a:lstStyle>
          <a:p>
            <a:pPr lvl="0"/>
            <a:r>
              <a:rPr lang="nl-NL" dirty="0"/>
              <a:t>Klik om de tekststijl van het sjabloon te bewerken</a:t>
            </a:r>
          </a:p>
          <a:p>
            <a:pPr lvl="1"/>
            <a:r>
              <a:rPr lang="nl-NL" dirty="0"/>
              <a:t>Tweede niveau</a:t>
            </a:r>
          </a:p>
        </p:txBody>
      </p:sp>
    </p:spTree>
    <p:extLst>
      <p:ext uri="{BB962C8B-B14F-4D97-AF65-F5344CB8AC3E}">
        <p14:creationId xmlns:p14="http://schemas.microsoft.com/office/powerpoint/2010/main" val="437370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607" y="2030"/>
            <a:ext cx="9134076" cy="5139440"/>
          </a:xfrm>
          <a:prstGeom prst="rect">
            <a:avLst/>
          </a:prstGeom>
        </p:spPr>
      </p:pic>
      <p:sp>
        <p:nvSpPr>
          <p:cNvPr id="2" name="Tijdelijke aanduiding voor titel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nl-NL" dirty="0"/>
              <a:t>Titel van presentatie, </a:t>
            </a:r>
            <a:r>
              <a:rPr lang="nl-NL" dirty="0" err="1"/>
              <a:t>Arial</a:t>
            </a:r>
            <a:r>
              <a:rPr lang="nl-NL" dirty="0"/>
              <a:t> 32pt</a:t>
            </a:r>
          </a:p>
        </p:txBody>
      </p:sp>
      <p:sp>
        <p:nvSpPr>
          <p:cNvPr id="3" name="Tijdelijke aanduiding voor tekst 2"/>
          <p:cNvSpPr>
            <a:spLocks noGrp="1"/>
          </p:cNvSpPr>
          <p:nvPr>
            <p:ph type="body" idx="1"/>
          </p:nvPr>
        </p:nvSpPr>
        <p:spPr>
          <a:xfrm>
            <a:off x="457200" y="1200151"/>
            <a:ext cx="8229600" cy="2874582"/>
          </a:xfrm>
          <a:prstGeom prst="rect">
            <a:avLst/>
          </a:prstGeom>
        </p:spPr>
        <p:txBody>
          <a:bodyPr vert="horz" lIns="91440" tIns="45720" rIns="91440" bIns="45720" rtlCol="0">
            <a:normAutofit/>
          </a:bodyPr>
          <a:lstStyle/>
          <a:p>
            <a:pPr lvl="0"/>
            <a:r>
              <a:rPr lang="nl-NL" dirty="0"/>
              <a:t>Klik om de tekststijl van het sjabloon te bewerken</a:t>
            </a:r>
          </a:p>
        </p:txBody>
      </p:sp>
      <p:sp>
        <p:nvSpPr>
          <p:cNvPr id="10" name="Tijdelijke aanduiding voor voettekst 4"/>
          <p:cNvSpPr>
            <a:spLocks noGrp="1"/>
          </p:cNvSpPr>
          <p:nvPr>
            <p:ph type="ftr" sz="quarter" idx="3"/>
          </p:nvPr>
        </p:nvSpPr>
        <p:spPr>
          <a:xfrm>
            <a:off x="1912139" y="4630341"/>
            <a:ext cx="4870548"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dirty="0"/>
          </a:p>
        </p:txBody>
      </p:sp>
      <p:sp>
        <p:nvSpPr>
          <p:cNvPr id="11" name="Tijdelijke aanduiding voor dianummer 5"/>
          <p:cNvSpPr>
            <a:spLocks noGrp="1"/>
          </p:cNvSpPr>
          <p:nvPr>
            <p:ph type="sldNum" sz="quarter" idx="4"/>
          </p:nvPr>
        </p:nvSpPr>
        <p:spPr>
          <a:xfrm>
            <a:off x="6970292" y="4641986"/>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‹nr.›</a:t>
            </a:fld>
            <a:endParaRPr lang="nl-NL" dirty="0"/>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6" r:id="rId3"/>
    <p:sldLayoutId id="2147483830" r:id="rId4"/>
    <p:sldLayoutId id="2147483831" r:id="rId5"/>
    <p:sldLayoutId id="2147483833" r:id="rId6"/>
    <p:sldLayoutId id="2147483832" r:id="rId7"/>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fhict.instructure.com/courses/12695/modules/items/859662"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cplusplus.com/doc/tutorial/preprocessor/"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akefiletutorial.com/" TargetMode="External"/><Relationship Id="rId2" Type="http://schemas.openxmlformats.org/officeDocument/2006/relationships/hyperlink" Target="https://cplusplus.com/referen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Programming in C</a:t>
            </a:r>
          </a:p>
        </p:txBody>
      </p:sp>
    </p:spTree>
    <p:extLst>
      <p:ext uri="{BB962C8B-B14F-4D97-AF65-F5344CB8AC3E}">
        <p14:creationId xmlns:p14="http://schemas.microsoft.com/office/powerpoint/2010/main" val="49868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Week 2</a:t>
            </a:r>
          </a:p>
        </p:txBody>
      </p:sp>
      <p:sp>
        <p:nvSpPr>
          <p:cNvPr id="3" name="Tijdelijke aanduiding voor inhoud 2"/>
          <p:cNvSpPr>
            <a:spLocks noGrp="1"/>
          </p:cNvSpPr>
          <p:nvPr>
            <p:ph idx="1"/>
          </p:nvPr>
        </p:nvSpPr>
        <p:spPr/>
        <p:txBody>
          <a:bodyPr/>
          <a:lstStyle/>
          <a:p>
            <a:pPr marL="0" indent="0">
              <a:buNone/>
            </a:pPr>
            <a:r>
              <a:rPr lang="nl-NL" dirty="0"/>
              <a:t>Headers &amp; Modules</a:t>
            </a:r>
          </a:p>
          <a:p>
            <a:pPr marL="0" indent="0">
              <a:buNone/>
            </a:pPr>
            <a:r>
              <a:rPr lang="nl-NL" dirty="0" err="1"/>
              <a:t>Build</a:t>
            </a:r>
            <a:r>
              <a:rPr lang="nl-NL" dirty="0"/>
              <a:t> </a:t>
            </a:r>
            <a:r>
              <a:rPr lang="nl-NL" dirty="0" err="1"/>
              <a:t>process</a:t>
            </a:r>
            <a:endParaRPr lang="nl-NL" dirty="0"/>
          </a:p>
        </p:txBody>
      </p:sp>
    </p:spTree>
    <p:extLst>
      <p:ext uri="{BB962C8B-B14F-4D97-AF65-F5344CB8AC3E}">
        <p14:creationId xmlns:p14="http://schemas.microsoft.com/office/powerpoint/2010/main" val="408206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Warm-up challenge</a:t>
            </a:r>
          </a:p>
        </p:txBody>
      </p:sp>
      <p:sp>
        <p:nvSpPr>
          <p:cNvPr id="3" name="Content Placeholder 2"/>
          <p:cNvSpPr>
            <a:spLocks noGrp="1"/>
          </p:cNvSpPr>
          <p:nvPr>
            <p:ph idx="1"/>
          </p:nvPr>
        </p:nvSpPr>
        <p:spPr/>
        <p:txBody>
          <a:bodyPr>
            <a:normAutofit fontScale="85000" lnSpcReduction="20000"/>
          </a:bodyPr>
          <a:lstStyle/>
          <a:p>
            <a:r>
              <a:rPr lang="en-US" dirty="0"/>
              <a:t>Team-up with a classmate</a:t>
            </a:r>
          </a:p>
          <a:p>
            <a:endParaRPr lang="en-US" dirty="0"/>
          </a:p>
          <a:p>
            <a:r>
              <a:rPr lang="en-US" dirty="0"/>
              <a:t>Download starting project from git (Workshops/Week2): </a:t>
            </a:r>
            <a:br>
              <a:rPr lang="en-US" dirty="0"/>
            </a:br>
            <a:r>
              <a:rPr lang="en-GB" dirty="0">
                <a:solidFill>
                  <a:srgbClr val="0070C0"/>
                </a:solidFill>
              </a:rPr>
              <a:t>startUpProject.zip</a:t>
            </a:r>
            <a:r>
              <a:rPr lang="en-GB" dirty="0">
                <a:hlinkClick r:id="rId2"/>
              </a:rPr>
              <a:t> </a:t>
            </a:r>
            <a:br>
              <a:rPr lang="en-GB" dirty="0"/>
            </a:br>
            <a:endParaRPr lang="en-US" dirty="0"/>
          </a:p>
          <a:p>
            <a:r>
              <a:rPr lang="en-US" dirty="0"/>
              <a:t>Perform the (simple) challenge as described in </a:t>
            </a:r>
            <a:r>
              <a:rPr lang="en-US" i="1" dirty="0" err="1"/>
              <a:t>main.c</a:t>
            </a:r>
            <a:r>
              <a:rPr lang="en-US" dirty="0"/>
              <a:t>. The expected time to complete the challenge is 15 minutes</a:t>
            </a:r>
          </a:p>
          <a:p>
            <a:endParaRPr lang="en-US" dirty="0"/>
          </a:p>
          <a:p>
            <a:r>
              <a:rPr lang="en-US" dirty="0"/>
              <a:t>Note that we will use this challenge to introduce Headers and Modules</a:t>
            </a:r>
          </a:p>
          <a:p>
            <a:endParaRPr lang="en-US" dirty="0"/>
          </a:p>
          <a:p>
            <a:endParaRPr lang="en-US" dirty="0"/>
          </a:p>
        </p:txBody>
      </p:sp>
    </p:spTree>
    <p:extLst>
      <p:ext uri="{BB962C8B-B14F-4D97-AF65-F5344CB8AC3E}">
        <p14:creationId xmlns:p14="http://schemas.microsoft.com/office/powerpoint/2010/main" val="2168707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Modular approach for large program</a:t>
            </a:r>
          </a:p>
        </p:txBody>
      </p:sp>
      <p:sp>
        <p:nvSpPr>
          <p:cNvPr id="3" name="Content Placeholder 2"/>
          <p:cNvSpPr>
            <a:spLocks noGrp="1"/>
          </p:cNvSpPr>
          <p:nvPr>
            <p:ph sz="half" idx="1"/>
          </p:nvPr>
        </p:nvSpPr>
        <p:spPr>
          <a:xfrm>
            <a:off x="457199" y="1200150"/>
            <a:ext cx="7332453" cy="3233827"/>
          </a:xfrm>
        </p:spPr>
        <p:txBody>
          <a:bodyPr/>
          <a:lstStyle/>
          <a:p>
            <a:r>
              <a:rPr lang="en-US" b="1" dirty="0"/>
              <a:t>Reusability</a:t>
            </a:r>
            <a:r>
              <a:rPr lang="en-US" dirty="0"/>
              <a:t>: Separate large file into smaller modules or libraries, which can be shared amongst many programs</a:t>
            </a:r>
          </a:p>
          <a:p>
            <a:endParaRPr lang="en-US" b="1" dirty="0"/>
          </a:p>
          <a:p>
            <a:r>
              <a:rPr lang="en-US" b="1" dirty="0"/>
              <a:t>Maintainability</a:t>
            </a:r>
            <a:r>
              <a:rPr lang="en-US" dirty="0"/>
              <a:t>: Each module can be compiled separately, and can be linked in compile time</a:t>
            </a:r>
          </a:p>
          <a:p>
            <a:endParaRPr lang="en-US" dirty="0"/>
          </a:p>
          <a:p>
            <a:r>
              <a:rPr lang="en-US" dirty="0"/>
              <a:t>Unix utilities such as </a:t>
            </a:r>
            <a:r>
              <a:rPr lang="en-US" b="1" dirty="0"/>
              <a:t>make</a:t>
            </a:r>
            <a:r>
              <a:rPr lang="en-US" dirty="0"/>
              <a:t> help us to maintain large system</a:t>
            </a:r>
          </a:p>
        </p:txBody>
      </p:sp>
    </p:spTree>
    <p:extLst>
      <p:ext uri="{BB962C8B-B14F-4D97-AF65-F5344CB8AC3E}">
        <p14:creationId xmlns:p14="http://schemas.microsoft.com/office/powerpoint/2010/main" val="2935798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Modular approach for large program</a:t>
            </a:r>
          </a:p>
        </p:txBody>
      </p:sp>
      <p:sp>
        <p:nvSpPr>
          <p:cNvPr id="3" name="Content Placeholder 2"/>
          <p:cNvSpPr>
            <a:spLocks noGrp="1"/>
          </p:cNvSpPr>
          <p:nvPr>
            <p:ph idx="1"/>
          </p:nvPr>
        </p:nvSpPr>
        <p:spPr/>
        <p:txBody>
          <a:bodyPr/>
          <a:lstStyle/>
          <a:p>
            <a:r>
              <a:rPr lang="en-US" dirty="0"/>
              <a:t>Function modules</a:t>
            </a:r>
          </a:p>
          <a:p>
            <a:r>
              <a:rPr lang="en-US" dirty="0"/>
              <a:t>Data modules</a:t>
            </a:r>
          </a:p>
          <a:p>
            <a:r>
              <a:rPr lang="en-US" dirty="0"/>
              <a:t>Interface vs. implementation</a:t>
            </a:r>
          </a:p>
        </p:txBody>
      </p:sp>
    </p:spTree>
    <p:extLst>
      <p:ext uri="{BB962C8B-B14F-4D97-AF65-F5344CB8AC3E}">
        <p14:creationId xmlns:p14="http://schemas.microsoft.com/office/powerpoint/2010/main" val="3038944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Modular approach for large program</a:t>
            </a:r>
          </a:p>
        </p:txBody>
      </p:sp>
      <p:grpSp>
        <p:nvGrpSpPr>
          <p:cNvPr id="12" name="Group 11"/>
          <p:cNvGrpSpPr/>
          <p:nvPr/>
        </p:nvGrpSpPr>
        <p:grpSpPr>
          <a:xfrm>
            <a:off x="1101686" y="2798283"/>
            <a:ext cx="2324560" cy="1311007"/>
            <a:chOff x="1046601" y="2853368"/>
            <a:chExt cx="2324560" cy="1311007"/>
          </a:xfrm>
        </p:grpSpPr>
        <p:sp>
          <p:nvSpPr>
            <p:cNvPr id="4" name="Rectangle 3"/>
            <p:cNvSpPr/>
            <p:nvPr/>
          </p:nvSpPr>
          <p:spPr>
            <a:xfrm>
              <a:off x="1046601" y="2853368"/>
              <a:ext cx="2324560" cy="131100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182477" y="3134301"/>
              <a:ext cx="903383" cy="35254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Module1.h</a:t>
              </a:r>
            </a:p>
          </p:txBody>
        </p:sp>
        <p:sp>
          <p:nvSpPr>
            <p:cNvPr id="6" name="Rectangle 5"/>
            <p:cNvSpPr/>
            <p:nvPr/>
          </p:nvSpPr>
          <p:spPr>
            <a:xfrm>
              <a:off x="1191656" y="3606194"/>
              <a:ext cx="903383" cy="35254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Module1.c</a:t>
              </a:r>
            </a:p>
          </p:txBody>
        </p:sp>
        <p:sp>
          <p:nvSpPr>
            <p:cNvPr id="7" name="Rectangle 6"/>
            <p:cNvSpPr/>
            <p:nvPr/>
          </p:nvSpPr>
          <p:spPr>
            <a:xfrm>
              <a:off x="2357610" y="3361986"/>
              <a:ext cx="903383" cy="35254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Module1.o</a:t>
              </a:r>
            </a:p>
          </p:txBody>
        </p:sp>
        <p:cxnSp>
          <p:nvCxnSpPr>
            <p:cNvPr id="9" name="Straight Arrow Connector 8"/>
            <p:cNvCxnSpPr>
              <a:stCxn id="5" idx="3"/>
              <a:endCxn id="7" idx="1"/>
            </p:cNvCxnSpPr>
            <p:nvPr/>
          </p:nvCxnSpPr>
          <p:spPr>
            <a:xfrm>
              <a:off x="2085860" y="3310571"/>
              <a:ext cx="271750" cy="2276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 idx="3"/>
              <a:endCxn id="7" idx="1"/>
            </p:cNvCxnSpPr>
            <p:nvPr/>
          </p:nvCxnSpPr>
          <p:spPr>
            <a:xfrm flipV="1">
              <a:off x="2095039" y="3538256"/>
              <a:ext cx="262571" cy="2442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4250677" y="2798283"/>
            <a:ext cx="2324560" cy="1311007"/>
            <a:chOff x="1046601" y="2853368"/>
            <a:chExt cx="2324560" cy="1311007"/>
          </a:xfrm>
        </p:grpSpPr>
        <p:sp>
          <p:nvSpPr>
            <p:cNvPr id="14" name="Rectangle 13"/>
            <p:cNvSpPr/>
            <p:nvPr/>
          </p:nvSpPr>
          <p:spPr>
            <a:xfrm>
              <a:off x="1046601" y="2853368"/>
              <a:ext cx="2324560" cy="131100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182477" y="3134301"/>
              <a:ext cx="903383" cy="35254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Module2.h</a:t>
              </a:r>
            </a:p>
          </p:txBody>
        </p:sp>
        <p:sp>
          <p:nvSpPr>
            <p:cNvPr id="16" name="Rectangle 15"/>
            <p:cNvSpPr/>
            <p:nvPr/>
          </p:nvSpPr>
          <p:spPr>
            <a:xfrm>
              <a:off x="1191656" y="3606194"/>
              <a:ext cx="903383" cy="35254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Module2.c</a:t>
              </a:r>
            </a:p>
          </p:txBody>
        </p:sp>
        <p:sp>
          <p:nvSpPr>
            <p:cNvPr id="17" name="Rectangle 16"/>
            <p:cNvSpPr/>
            <p:nvPr/>
          </p:nvSpPr>
          <p:spPr>
            <a:xfrm>
              <a:off x="2357610" y="3361986"/>
              <a:ext cx="903383" cy="35254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Module2.o</a:t>
              </a:r>
            </a:p>
          </p:txBody>
        </p:sp>
        <p:cxnSp>
          <p:nvCxnSpPr>
            <p:cNvPr id="18" name="Straight Arrow Connector 17"/>
            <p:cNvCxnSpPr>
              <a:stCxn id="15" idx="3"/>
              <a:endCxn id="17" idx="1"/>
            </p:cNvCxnSpPr>
            <p:nvPr/>
          </p:nvCxnSpPr>
          <p:spPr>
            <a:xfrm>
              <a:off x="2085860" y="3310571"/>
              <a:ext cx="271750" cy="2276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6" idx="3"/>
              <a:endCxn id="17" idx="1"/>
            </p:cNvCxnSpPr>
            <p:nvPr/>
          </p:nvCxnSpPr>
          <p:spPr>
            <a:xfrm flipV="1">
              <a:off x="2095039" y="3538256"/>
              <a:ext cx="262571" cy="2442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20" name="Rectangle 19"/>
          <p:cNvSpPr/>
          <p:nvPr/>
        </p:nvSpPr>
        <p:spPr>
          <a:xfrm>
            <a:off x="1553378" y="1200839"/>
            <a:ext cx="4505899" cy="10245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740666" y="1509311"/>
            <a:ext cx="1575412" cy="407624"/>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err="1"/>
              <a:t>Program_name.c</a:t>
            </a:r>
            <a:endParaRPr lang="en-US" sz="1200" dirty="0"/>
          </a:p>
        </p:txBody>
      </p:sp>
      <p:sp>
        <p:nvSpPr>
          <p:cNvPr id="22" name="Rectangle 21"/>
          <p:cNvSpPr/>
          <p:nvPr/>
        </p:nvSpPr>
        <p:spPr>
          <a:xfrm>
            <a:off x="3832038" y="1518490"/>
            <a:ext cx="1575412" cy="407624"/>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err="1"/>
              <a:t>Program_name</a:t>
            </a:r>
            <a:endParaRPr lang="en-US" sz="1200" dirty="0"/>
          </a:p>
        </p:txBody>
      </p:sp>
      <p:cxnSp>
        <p:nvCxnSpPr>
          <p:cNvPr id="24" name="Straight Arrow Connector 23"/>
          <p:cNvCxnSpPr>
            <a:stCxn id="21" idx="3"/>
            <a:endCxn id="22" idx="1"/>
          </p:cNvCxnSpPr>
          <p:nvPr/>
        </p:nvCxnSpPr>
        <p:spPr>
          <a:xfrm>
            <a:off x="3316078" y="1713123"/>
            <a:ext cx="515960" cy="91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5" idx="0"/>
          </p:cNvCxnSpPr>
          <p:nvPr/>
        </p:nvCxnSpPr>
        <p:spPr>
          <a:xfrm flipV="1">
            <a:off x="1689254" y="2390660"/>
            <a:ext cx="9178" cy="688556"/>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98432" y="2390660"/>
            <a:ext cx="22896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3978927" y="1954573"/>
            <a:ext cx="0" cy="4360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a:stCxn id="7" idx="0"/>
          </p:cNvCxnSpPr>
          <p:nvPr/>
        </p:nvCxnSpPr>
        <p:spPr>
          <a:xfrm flipV="1">
            <a:off x="2864387" y="2623853"/>
            <a:ext cx="0" cy="683048"/>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2843269" y="2623853"/>
            <a:ext cx="14074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4250677" y="1954573"/>
            <a:ext cx="0" cy="6692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15" idx="0"/>
          </p:cNvCxnSpPr>
          <p:nvPr/>
        </p:nvCxnSpPr>
        <p:spPr>
          <a:xfrm flipV="1">
            <a:off x="4838245" y="1954573"/>
            <a:ext cx="9178" cy="11246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stCxn id="17" idx="0"/>
          </p:cNvCxnSpPr>
          <p:nvPr/>
        </p:nvCxnSpPr>
        <p:spPr>
          <a:xfrm flipV="1">
            <a:off x="6013378" y="2506795"/>
            <a:ext cx="0" cy="80010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5179768" y="2516894"/>
            <a:ext cx="8336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5179768" y="1954573"/>
            <a:ext cx="0" cy="5623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256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327582"/>
            <a:ext cx="3783780" cy="502015"/>
          </a:xfrm>
        </p:spPr>
        <p:txBody>
          <a:bodyPr>
            <a:normAutofit fontScale="90000"/>
          </a:bodyPr>
          <a:lstStyle/>
          <a:p>
            <a:r>
              <a:rPr lang="en-US" dirty="0">
                <a:latin typeface="Times New Roman" panose="02020603050405020304" pitchFamily="18" charset="0"/>
                <a:cs typeface="Times New Roman" panose="02020603050405020304" pitchFamily="18" charset="0"/>
              </a:rPr>
              <a:t>.c and .h files</a:t>
            </a:r>
          </a:p>
        </p:txBody>
      </p:sp>
      <p:sp>
        <p:nvSpPr>
          <p:cNvPr id="3" name="Tijdelijke aanduiding voor dianummer 2"/>
          <p:cNvSpPr>
            <a:spLocks noGrp="1"/>
          </p:cNvSpPr>
          <p:nvPr>
            <p:ph type="sldNum" sz="quarter" idx="12"/>
          </p:nvPr>
        </p:nvSpPr>
        <p:spPr>
          <a:xfrm>
            <a:off x="6394012" y="4746561"/>
            <a:ext cx="512504" cy="273844"/>
          </a:xfrm>
        </p:spPr>
        <p:txBody>
          <a:bodyPr/>
          <a:lstStyle/>
          <a:p>
            <a:fld id="{B5DBEF89-CEF7-40AA-8E0F-EE2C69EA355A}" type="slidenum">
              <a:rPr lang="nl-NL" smtClean="0"/>
              <a:pPr/>
              <a:t>7</a:t>
            </a:fld>
            <a:endParaRPr lang="nl-NL"/>
          </a:p>
        </p:txBody>
      </p:sp>
      <p:sp>
        <p:nvSpPr>
          <p:cNvPr id="6" name="TextBox 5"/>
          <p:cNvSpPr txBox="1"/>
          <p:nvPr/>
        </p:nvSpPr>
        <p:spPr>
          <a:xfrm>
            <a:off x="639463" y="1502345"/>
            <a:ext cx="2858117" cy="2169825"/>
          </a:xfrm>
          <a:prstGeom prst="rect">
            <a:avLst/>
          </a:prstGeom>
          <a:noFill/>
          <a:ln w="19050">
            <a:solidFill>
              <a:schemeClr val="bg1">
                <a:lumMod val="65000"/>
              </a:schemeClr>
            </a:solidFill>
          </a:ln>
        </p:spPr>
        <p:txBody>
          <a:bodyPr wrap="square" rtlCol="0">
            <a:spAutoFit/>
          </a:bodyPr>
          <a:lstStyle/>
          <a:p>
            <a:r>
              <a:rPr lang="en-US" sz="1500" b="1" dirty="0">
                <a:latin typeface="Courier New" panose="02070309020205020404" pitchFamily="49" charset="0"/>
                <a:cs typeface="Courier New" panose="02070309020205020404" pitchFamily="49" charset="0"/>
              </a:rPr>
              <a:t>#include </a:t>
            </a:r>
            <a:r>
              <a:rPr lang="en-US" sz="1500" dirty="0">
                <a:latin typeface="Courier New" panose="02070309020205020404" pitchFamily="49" charset="0"/>
                <a:cs typeface="Courier New" panose="02070309020205020404" pitchFamily="49" charset="0"/>
              </a:rPr>
              <a:t>"</a:t>
            </a:r>
            <a:r>
              <a:rPr lang="en-US" sz="1500" dirty="0" err="1">
                <a:latin typeface="Courier New" panose="02070309020205020404" pitchFamily="49" charset="0"/>
                <a:cs typeface="Courier New" panose="02070309020205020404" pitchFamily="49" charset="0"/>
              </a:rPr>
              <a:t>playlist.h</a:t>
            </a:r>
            <a:r>
              <a:rPr lang="en-US" sz="1500" dirty="0">
                <a:latin typeface="Courier New" panose="02070309020205020404" pitchFamily="49" charset="0"/>
                <a:cs typeface="Courier New" panose="02070309020205020404" pitchFamily="49" charset="0"/>
              </a:rPr>
              <a:t>"</a:t>
            </a:r>
          </a:p>
          <a:p>
            <a:endParaRPr lang="en-US" sz="1500" dirty="0">
              <a:latin typeface="Courier New" panose="02070309020205020404" pitchFamily="49" charset="0"/>
              <a:cs typeface="Courier New" panose="02070309020205020404" pitchFamily="49" charset="0"/>
            </a:endParaRPr>
          </a:p>
          <a:p>
            <a:r>
              <a:rPr lang="en-US" sz="1500" b="1" dirty="0">
                <a:latin typeface="Courier New" panose="02070309020205020404" pitchFamily="49" charset="0"/>
                <a:cs typeface="Courier New" panose="02070309020205020404" pitchFamily="49" charset="0"/>
              </a:rPr>
              <a:t>int</a:t>
            </a:r>
            <a:r>
              <a:rPr lang="en-US" sz="1500" dirty="0">
                <a:latin typeface="Courier New" panose="02070309020205020404" pitchFamily="49" charset="0"/>
                <a:cs typeface="Courier New" panose="02070309020205020404" pitchFamily="49" charset="0"/>
              </a:rPr>
              <a:t> main(void)</a:t>
            </a:r>
          </a:p>
          <a:p>
            <a:r>
              <a:rPr lang="en-US" sz="1500" dirty="0">
                <a:latin typeface="Courier New" panose="02070309020205020404" pitchFamily="49" charset="0"/>
                <a:cs typeface="Courier New" panose="02070309020205020404" pitchFamily="49" charset="0"/>
              </a:rPr>
              <a:t>{</a:t>
            </a:r>
          </a:p>
          <a:p>
            <a:r>
              <a:rPr lang="en-US" sz="1500" dirty="0">
                <a:latin typeface="Courier New" panose="02070309020205020404" pitchFamily="49" charset="0"/>
                <a:cs typeface="Courier New" panose="02070309020205020404" pitchFamily="49" charset="0"/>
              </a:rPr>
              <a:t>   </a:t>
            </a:r>
            <a:r>
              <a:rPr lang="en-US" sz="1500" b="1" dirty="0">
                <a:latin typeface="Courier New" panose="02070309020205020404" pitchFamily="49" charset="0"/>
                <a:cs typeface="Courier New" panose="02070309020205020404" pitchFamily="49" charset="0"/>
              </a:rPr>
              <a:t>int</a:t>
            </a:r>
            <a:r>
              <a:rPr lang="en-US" sz="1500" dirty="0">
                <a:latin typeface="Courier New" panose="02070309020205020404" pitchFamily="49" charset="0"/>
                <a:cs typeface="Courier New" panose="02070309020205020404" pitchFamily="49" charset="0"/>
              </a:rPr>
              <a:t> n;</a:t>
            </a:r>
          </a:p>
          <a:p>
            <a:endParaRPr lang="en-US" sz="1500" dirty="0">
              <a:latin typeface="Courier New" panose="02070309020205020404" pitchFamily="49" charset="0"/>
              <a:cs typeface="Courier New" panose="02070309020205020404" pitchFamily="49" charset="0"/>
            </a:endParaRPr>
          </a:p>
          <a:p>
            <a:r>
              <a:rPr lang="en-US" sz="1500" dirty="0">
                <a:latin typeface="Courier New" panose="02070309020205020404" pitchFamily="49" charset="0"/>
                <a:cs typeface="Courier New" panose="02070309020205020404" pitchFamily="49" charset="0"/>
              </a:rPr>
              <a:t>   n = </a:t>
            </a:r>
            <a:r>
              <a:rPr lang="en-US" sz="1500" dirty="0" err="1">
                <a:latin typeface="Courier New" panose="02070309020205020404" pitchFamily="49" charset="0"/>
                <a:cs typeface="Courier New" panose="02070309020205020404" pitchFamily="49" charset="0"/>
              </a:rPr>
              <a:t>getNrOfSongs</a:t>
            </a:r>
            <a:r>
              <a:rPr lang="en-US" sz="1500" dirty="0">
                <a:latin typeface="Courier New" panose="02070309020205020404" pitchFamily="49" charset="0"/>
                <a:cs typeface="Courier New" panose="02070309020205020404" pitchFamily="49" charset="0"/>
              </a:rPr>
              <a:t>();</a:t>
            </a:r>
          </a:p>
          <a:p>
            <a:r>
              <a:rPr lang="en-US" sz="1500" dirty="0">
                <a:latin typeface="Courier New" panose="02070309020205020404" pitchFamily="49" charset="0"/>
                <a:cs typeface="Courier New" panose="02070309020205020404" pitchFamily="49" charset="0"/>
              </a:rPr>
              <a:t>   ...</a:t>
            </a:r>
          </a:p>
          <a:p>
            <a:r>
              <a:rPr lang="en-US" sz="1500" dirty="0">
                <a:latin typeface="Courier New" panose="02070309020205020404" pitchFamily="49" charset="0"/>
                <a:cs typeface="Courier New" panose="02070309020205020404" pitchFamily="49" charset="0"/>
              </a:rPr>
              <a:t>}</a:t>
            </a:r>
          </a:p>
        </p:txBody>
      </p:sp>
      <p:sp>
        <p:nvSpPr>
          <p:cNvPr id="7" name="TextBox 6"/>
          <p:cNvSpPr txBox="1"/>
          <p:nvPr/>
        </p:nvSpPr>
        <p:spPr>
          <a:xfrm>
            <a:off x="639462" y="1184670"/>
            <a:ext cx="882972" cy="300082"/>
          </a:xfrm>
          <a:prstGeom prst="rect">
            <a:avLst/>
          </a:prstGeom>
          <a:noFill/>
        </p:spPr>
        <p:txBody>
          <a:bodyPr wrap="square" rtlCol="0">
            <a:spAutoFit/>
          </a:bodyPr>
          <a:lstStyle/>
          <a:p>
            <a:r>
              <a:rPr lang="en-US" sz="1350" dirty="0" err="1"/>
              <a:t>main.c</a:t>
            </a:r>
            <a:r>
              <a:rPr lang="en-US" sz="1350" dirty="0"/>
              <a:t>:</a:t>
            </a:r>
          </a:p>
        </p:txBody>
      </p:sp>
      <p:sp>
        <p:nvSpPr>
          <p:cNvPr id="8" name="TextBox 7"/>
          <p:cNvSpPr txBox="1"/>
          <p:nvPr/>
        </p:nvSpPr>
        <p:spPr>
          <a:xfrm>
            <a:off x="4291782" y="604580"/>
            <a:ext cx="2989579" cy="1708160"/>
          </a:xfrm>
          <a:prstGeom prst="rect">
            <a:avLst/>
          </a:prstGeom>
          <a:noFill/>
          <a:ln w="19050">
            <a:solidFill>
              <a:schemeClr val="bg1">
                <a:lumMod val="65000"/>
              </a:schemeClr>
            </a:solidFill>
          </a:ln>
        </p:spPr>
        <p:txBody>
          <a:bodyPr wrap="square" rtlCol="0">
            <a:spAutoFit/>
          </a:bodyPr>
          <a:lstStyle/>
          <a:p>
            <a:r>
              <a:rPr lang="en-US" sz="1500" b="1" dirty="0">
                <a:latin typeface="Courier New" panose="02070309020205020404" pitchFamily="49" charset="0"/>
                <a:cs typeface="Courier New" panose="02070309020205020404" pitchFamily="49" charset="0"/>
              </a:rPr>
              <a:t>#</a:t>
            </a:r>
            <a:r>
              <a:rPr lang="en-US" sz="1500" b="1" dirty="0" err="1">
                <a:latin typeface="Courier New" panose="02070309020205020404" pitchFamily="49" charset="0"/>
                <a:cs typeface="Courier New" panose="02070309020205020404" pitchFamily="49" charset="0"/>
              </a:rPr>
              <a:t>ifndef</a:t>
            </a:r>
            <a:r>
              <a:rPr lang="en-US" sz="1500" b="1" dirty="0">
                <a:latin typeface="Courier New" panose="02070309020205020404" pitchFamily="49" charset="0"/>
                <a:cs typeface="Courier New" panose="02070309020205020404" pitchFamily="49" charset="0"/>
              </a:rPr>
              <a:t> </a:t>
            </a:r>
            <a:r>
              <a:rPr lang="en-US" sz="1500" dirty="0">
                <a:latin typeface="Courier New" panose="02070309020205020404" pitchFamily="49" charset="0"/>
                <a:cs typeface="Courier New" panose="02070309020205020404" pitchFamily="49" charset="0"/>
              </a:rPr>
              <a:t>PLAYLIST_H</a:t>
            </a:r>
          </a:p>
          <a:p>
            <a:r>
              <a:rPr lang="en-US" sz="1500" b="1" dirty="0">
                <a:latin typeface="Courier New" panose="02070309020205020404" pitchFamily="49" charset="0"/>
                <a:cs typeface="Courier New" panose="02070309020205020404" pitchFamily="49" charset="0"/>
              </a:rPr>
              <a:t>#define </a:t>
            </a:r>
            <a:r>
              <a:rPr lang="en-US" sz="1500" dirty="0">
                <a:latin typeface="Courier New" panose="02070309020205020404" pitchFamily="49" charset="0"/>
                <a:cs typeface="Courier New" panose="02070309020205020404" pitchFamily="49" charset="0"/>
              </a:rPr>
              <a:t>PLAYLIST_H</a:t>
            </a:r>
          </a:p>
          <a:p>
            <a:endParaRPr lang="en-US" sz="1500" dirty="0">
              <a:latin typeface="Courier New" panose="02070309020205020404" pitchFamily="49" charset="0"/>
              <a:cs typeface="Courier New" panose="02070309020205020404" pitchFamily="49" charset="0"/>
            </a:endParaRPr>
          </a:p>
          <a:p>
            <a:r>
              <a:rPr lang="en-US" sz="1500" dirty="0" err="1">
                <a:latin typeface="Courier New" panose="02070309020205020404" pitchFamily="49" charset="0"/>
                <a:cs typeface="Courier New" panose="02070309020205020404" pitchFamily="49" charset="0"/>
              </a:rPr>
              <a:t>int</a:t>
            </a:r>
            <a:r>
              <a:rPr lang="en-US" sz="1500" dirty="0">
                <a:latin typeface="Courier New" panose="02070309020205020404" pitchFamily="49" charset="0"/>
                <a:cs typeface="Courier New" panose="02070309020205020404" pitchFamily="49" charset="0"/>
              </a:rPr>
              <a:t> </a:t>
            </a:r>
            <a:r>
              <a:rPr lang="en-US" sz="1500" dirty="0" err="1">
                <a:latin typeface="Courier New" panose="02070309020205020404" pitchFamily="49" charset="0"/>
                <a:cs typeface="Courier New" panose="02070309020205020404" pitchFamily="49" charset="0"/>
              </a:rPr>
              <a:t>getNrOfSongs</a:t>
            </a:r>
            <a:r>
              <a:rPr lang="en-US" sz="1500" dirty="0">
                <a:latin typeface="Courier New" panose="02070309020205020404" pitchFamily="49" charset="0"/>
                <a:cs typeface="Courier New" panose="02070309020205020404" pitchFamily="49" charset="0"/>
              </a:rPr>
              <a:t>(void);</a:t>
            </a:r>
          </a:p>
          <a:p>
            <a:r>
              <a:rPr lang="en-US" sz="1500" dirty="0">
                <a:latin typeface="Courier New" panose="02070309020205020404" pitchFamily="49" charset="0"/>
                <a:cs typeface="Courier New" panose="02070309020205020404" pitchFamily="49" charset="0"/>
              </a:rPr>
              <a:t>... // other prototypes   </a:t>
            </a:r>
          </a:p>
          <a:p>
            <a:endParaRPr lang="en-US" sz="1500" dirty="0">
              <a:latin typeface="Courier New" panose="02070309020205020404" pitchFamily="49" charset="0"/>
              <a:cs typeface="Courier New" panose="02070309020205020404" pitchFamily="49" charset="0"/>
            </a:endParaRPr>
          </a:p>
          <a:p>
            <a:r>
              <a:rPr lang="en-US" sz="1500" b="1" dirty="0">
                <a:latin typeface="Courier New" panose="02070309020205020404" pitchFamily="49" charset="0"/>
                <a:cs typeface="Courier New" panose="02070309020205020404" pitchFamily="49" charset="0"/>
              </a:rPr>
              <a:t>#</a:t>
            </a:r>
            <a:r>
              <a:rPr lang="en-US" sz="1500" b="1" dirty="0" err="1">
                <a:latin typeface="Courier New" panose="02070309020205020404" pitchFamily="49" charset="0"/>
                <a:cs typeface="Courier New" panose="02070309020205020404" pitchFamily="49" charset="0"/>
              </a:rPr>
              <a:t>endif</a:t>
            </a:r>
            <a:endParaRPr lang="en-US" sz="1500" b="1" dirty="0">
              <a:latin typeface="Courier New" panose="02070309020205020404" pitchFamily="49" charset="0"/>
              <a:cs typeface="Courier New" panose="02070309020205020404" pitchFamily="49" charset="0"/>
            </a:endParaRPr>
          </a:p>
        </p:txBody>
      </p:sp>
      <p:sp>
        <p:nvSpPr>
          <p:cNvPr id="9" name="TextBox 8"/>
          <p:cNvSpPr txBox="1"/>
          <p:nvPr/>
        </p:nvSpPr>
        <p:spPr>
          <a:xfrm>
            <a:off x="4317007" y="2756630"/>
            <a:ext cx="2964354" cy="1938992"/>
          </a:xfrm>
          <a:prstGeom prst="rect">
            <a:avLst/>
          </a:prstGeom>
          <a:noFill/>
          <a:ln w="19050">
            <a:solidFill>
              <a:schemeClr val="bg1">
                <a:lumMod val="65000"/>
              </a:schemeClr>
            </a:solidFill>
          </a:ln>
        </p:spPr>
        <p:txBody>
          <a:bodyPr wrap="square" rtlCol="0">
            <a:spAutoFit/>
          </a:bodyPr>
          <a:lstStyle/>
          <a:p>
            <a:r>
              <a:rPr lang="en-US" sz="1500" b="1" dirty="0">
                <a:latin typeface="Courier New" panose="02070309020205020404" pitchFamily="49" charset="0"/>
                <a:cs typeface="Courier New" panose="02070309020205020404" pitchFamily="49" charset="0"/>
              </a:rPr>
              <a:t>#include </a:t>
            </a:r>
            <a:r>
              <a:rPr lang="en-US" sz="1500" dirty="0">
                <a:latin typeface="Courier New" panose="02070309020205020404" pitchFamily="49" charset="0"/>
                <a:cs typeface="Courier New" panose="02070309020205020404" pitchFamily="49" charset="0"/>
              </a:rPr>
              <a:t>"</a:t>
            </a:r>
            <a:r>
              <a:rPr lang="en-US" sz="1500" dirty="0" err="1">
                <a:latin typeface="Courier New" panose="02070309020205020404" pitchFamily="49" charset="0"/>
                <a:cs typeface="Courier New" panose="02070309020205020404" pitchFamily="49" charset="0"/>
              </a:rPr>
              <a:t>playlist.h</a:t>
            </a:r>
            <a:r>
              <a:rPr lang="en-US" sz="1500" dirty="0">
                <a:latin typeface="Courier New" panose="02070309020205020404" pitchFamily="49" charset="0"/>
                <a:cs typeface="Courier New" panose="02070309020205020404" pitchFamily="49" charset="0"/>
              </a:rPr>
              <a:t>"</a:t>
            </a:r>
          </a:p>
          <a:p>
            <a:endParaRPr lang="en-US" sz="1500" dirty="0">
              <a:latin typeface="Courier New" panose="02070309020205020404" pitchFamily="49" charset="0"/>
              <a:cs typeface="Courier New" panose="02070309020205020404" pitchFamily="49" charset="0"/>
            </a:endParaRPr>
          </a:p>
          <a:p>
            <a:r>
              <a:rPr lang="en-US" sz="1500" b="1" dirty="0" err="1">
                <a:latin typeface="Courier New" panose="02070309020205020404" pitchFamily="49" charset="0"/>
                <a:cs typeface="Courier New" panose="02070309020205020404" pitchFamily="49" charset="0"/>
              </a:rPr>
              <a:t>int</a:t>
            </a:r>
            <a:r>
              <a:rPr lang="en-US" sz="1500" dirty="0">
                <a:latin typeface="Courier New" panose="02070309020205020404" pitchFamily="49" charset="0"/>
                <a:cs typeface="Courier New" panose="02070309020205020404" pitchFamily="49" charset="0"/>
              </a:rPr>
              <a:t> </a:t>
            </a:r>
            <a:r>
              <a:rPr lang="en-US" sz="1500" dirty="0" err="1">
                <a:latin typeface="Courier New" panose="02070309020205020404" pitchFamily="49" charset="0"/>
                <a:cs typeface="Courier New" panose="02070309020205020404" pitchFamily="49" charset="0"/>
              </a:rPr>
              <a:t>getNrOfSongs</a:t>
            </a:r>
            <a:r>
              <a:rPr lang="en-US" sz="1500" dirty="0">
                <a:latin typeface="Courier New" panose="02070309020205020404" pitchFamily="49" charset="0"/>
                <a:cs typeface="Courier New" panose="02070309020205020404" pitchFamily="49" charset="0"/>
              </a:rPr>
              <a:t>(void)</a:t>
            </a:r>
          </a:p>
          <a:p>
            <a:r>
              <a:rPr lang="en-US" sz="1500" dirty="0">
                <a:latin typeface="Courier New" panose="02070309020205020404" pitchFamily="49" charset="0"/>
                <a:cs typeface="Courier New" panose="02070309020205020404" pitchFamily="49" charset="0"/>
              </a:rPr>
              <a:t>{</a:t>
            </a:r>
          </a:p>
          <a:p>
            <a:r>
              <a:rPr lang="en-US" sz="1500" dirty="0">
                <a:latin typeface="Courier New" panose="02070309020205020404" pitchFamily="49" charset="0"/>
                <a:cs typeface="Courier New" panose="02070309020205020404" pitchFamily="49" charset="0"/>
              </a:rPr>
              <a:t>    // implementation</a:t>
            </a:r>
          </a:p>
          <a:p>
            <a:r>
              <a:rPr lang="en-US" sz="1500" dirty="0">
                <a:latin typeface="Courier New" panose="02070309020205020404" pitchFamily="49" charset="0"/>
                <a:cs typeface="Courier New" panose="02070309020205020404" pitchFamily="49" charset="0"/>
              </a:rPr>
              <a:t>}</a:t>
            </a:r>
          </a:p>
          <a:p>
            <a:endParaRPr lang="en-US" sz="1500" dirty="0">
              <a:latin typeface="Courier New" panose="02070309020205020404" pitchFamily="49" charset="0"/>
              <a:cs typeface="Courier New" panose="02070309020205020404" pitchFamily="49" charset="0"/>
            </a:endParaRPr>
          </a:p>
          <a:p>
            <a:r>
              <a:rPr lang="en-US" sz="1500" dirty="0">
                <a:latin typeface="Courier New" panose="02070309020205020404" pitchFamily="49" charset="0"/>
                <a:cs typeface="Courier New" panose="02070309020205020404" pitchFamily="49" charset="0"/>
              </a:rPr>
              <a:t>// other function </a:t>
            </a:r>
          </a:p>
        </p:txBody>
      </p:sp>
      <p:sp>
        <p:nvSpPr>
          <p:cNvPr id="10" name="TextBox 9"/>
          <p:cNvSpPr txBox="1"/>
          <p:nvPr/>
        </p:nvSpPr>
        <p:spPr>
          <a:xfrm>
            <a:off x="4252413" y="2479630"/>
            <a:ext cx="841577" cy="300082"/>
          </a:xfrm>
          <a:prstGeom prst="rect">
            <a:avLst/>
          </a:prstGeom>
          <a:noFill/>
        </p:spPr>
        <p:txBody>
          <a:bodyPr wrap="none" rtlCol="0">
            <a:spAutoFit/>
          </a:bodyPr>
          <a:lstStyle/>
          <a:p>
            <a:r>
              <a:rPr lang="en-US" sz="1350" dirty="0" err="1"/>
              <a:t>playlist.c</a:t>
            </a:r>
            <a:r>
              <a:rPr lang="en-US" sz="1350" dirty="0"/>
              <a:t>:</a:t>
            </a:r>
          </a:p>
        </p:txBody>
      </p:sp>
      <p:sp>
        <p:nvSpPr>
          <p:cNvPr id="11" name="TextBox 10"/>
          <p:cNvSpPr txBox="1"/>
          <p:nvPr/>
        </p:nvSpPr>
        <p:spPr>
          <a:xfrm>
            <a:off x="4291780" y="327581"/>
            <a:ext cx="859210" cy="300082"/>
          </a:xfrm>
          <a:prstGeom prst="rect">
            <a:avLst/>
          </a:prstGeom>
          <a:noFill/>
        </p:spPr>
        <p:txBody>
          <a:bodyPr wrap="none" rtlCol="0">
            <a:spAutoFit/>
          </a:bodyPr>
          <a:lstStyle/>
          <a:p>
            <a:r>
              <a:rPr lang="en-US" sz="1350" dirty="0" err="1"/>
              <a:t>playlist.h</a:t>
            </a:r>
            <a:r>
              <a:rPr lang="en-US" sz="1350" dirty="0"/>
              <a:t>:</a:t>
            </a:r>
          </a:p>
        </p:txBody>
      </p:sp>
    </p:spTree>
    <p:extLst>
      <p:ext uri="{BB962C8B-B14F-4D97-AF65-F5344CB8AC3E}">
        <p14:creationId xmlns:p14="http://schemas.microsoft.com/office/powerpoint/2010/main" val="2573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Header file</a:t>
            </a:r>
          </a:p>
        </p:txBody>
      </p:sp>
      <p:sp>
        <p:nvSpPr>
          <p:cNvPr id="3" name="Content Placeholder 2"/>
          <p:cNvSpPr>
            <a:spLocks noGrp="1"/>
          </p:cNvSpPr>
          <p:nvPr>
            <p:ph sz="half" idx="1"/>
          </p:nvPr>
        </p:nvSpPr>
        <p:spPr>
          <a:xfrm>
            <a:off x="457199" y="1200150"/>
            <a:ext cx="8025789" cy="3225201"/>
          </a:xfrm>
        </p:spPr>
        <p:txBody>
          <a:bodyPr>
            <a:normAutofit lnSpcReduction="10000"/>
          </a:bodyPr>
          <a:lstStyle/>
          <a:p>
            <a:r>
              <a:rPr lang="en-US" dirty="0"/>
              <a:t>Declarations that can be shared to other programs are put in a header file with .h suffix</a:t>
            </a:r>
          </a:p>
          <a:p>
            <a:r>
              <a:rPr lang="en-US" dirty="0"/>
              <a:t>Header files only contain declarations of data type, function prototypes and pre-processor directives</a:t>
            </a:r>
          </a:p>
          <a:p>
            <a:pPr lvl="1"/>
            <a:r>
              <a:rPr lang="en-US" dirty="0"/>
              <a:t>Data type: </a:t>
            </a:r>
            <a:r>
              <a:rPr lang="en-US" dirty="0" err="1"/>
              <a:t>typedef</a:t>
            </a:r>
            <a:r>
              <a:rPr lang="en-US" dirty="0"/>
              <a:t>, </a:t>
            </a:r>
            <a:r>
              <a:rPr lang="en-US" dirty="0" err="1"/>
              <a:t>enum</a:t>
            </a:r>
            <a:endParaRPr lang="en-US" dirty="0"/>
          </a:p>
          <a:p>
            <a:pPr lvl="1"/>
            <a:r>
              <a:rPr lang="en-US" dirty="0"/>
              <a:t>Function prototype</a:t>
            </a:r>
          </a:p>
          <a:p>
            <a:pPr lvl="1"/>
            <a:r>
              <a:rPr lang="en-US" dirty="0"/>
              <a:t>Pre-processor directives (e.g. #define)</a:t>
            </a:r>
          </a:p>
          <a:p>
            <a:r>
              <a:rPr lang="en-US" dirty="0"/>
              <a:t>Other programs use the module by including the header file</a:t>
            </a:r>
          </a:p>
          <a:p>
            <a:pPr marL="457200" lvl="1" indent="0">
              <a:buNone/>
            </a:pPr>
            <a:r>
              <a:rPr lang="en-US" dirty="0"/>
              <a:t>#include “</a:t>
            </a:r>
            <a:r>
              <a:rPr lang="en-US" dirty="0" err="1"/>
              <a:t>my_header.h</a:t>
            </a:r>
            <a:r>
              <a:rPr lang="en-US" dirty="0"/>
              <a:t>”</a:t>
            </a:r>
          </a:p>
          <a:p>
            <a:pPr marL="457200" lvl="1" indent="0">
              <a:buNone/>
            </a:pPr>
            <a:r>
              <a:rPr lang="en-US" dirty="0"/>
              <a:t>#include &lt;</a:t>
            </a:r>
            <a:r>
              <a:rPr lang="en-US" dirty="0" err="1"/>
              <a:t>stdio.h</a:t>
            </a:r>
            <a:r>
              <a:rPr lang="en-US" dirty="0"/>
              <a:t>&gt;    /*standard library */</a:t>
            </a:r>
          </a:p>
        </p:txBody>
      </p:sp>
    </p:spTree>
    <p:extLst>
      <p:ext uri="{BB962C8B-B14F-4D97-AF65-F5344CB8AC3E}">
        <p14:creationId xmlns:p14="http://schemas.microsoft.com/office/powerpoint/2010/main" val="3057205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Once-only headers</a:t>
            </a:r>
          </a:p>
        </p:txBody>
      </p:sp>
      <p:sp>
        <p:nvSpPr>
          <p:cNvPr id="3" name="Content Placeholder 2"/>
          <p:cNvSpPr>
            <a:spLocks noGrp="1"/>
          </p:cNvSpPr>
          <p:nvPr>
            <p:ph sz="half" idx="1"/>
          </p:nvPr>
        </p:nvSpPr>
        <p:spPr>
          <a:xfrm>
            <a:off x="457200" y="2666082"/>
            <a:ext cx="7849518" cy="1429022"/>
          </a:xfrm>
        </p:spPr>
        <p:txBody>
          <a:bodyPr>
            <a:normAutofit fontScale="70000" lnSpcReduction="20000"/>
          </a:bodyPr>
          <a:lstStyle/>
          <a:p>
            <a:pPr marL="0" indent="0">
              <a:buNone/>
            </a:pPr>
            <a:r>
              <a:rPr lang="en-US" dirty="0"/>
              <a:t>#</a:t>
            </a:r>
            <a:r>
              <a:rPr lang="en-US" dirty="0" err="1"/>
              <a:t>ifndef</a:t>
            </a:r>
            <a:r>
              <a:rPr lang="en-US" dirty="0"/>
              <a:t> HEADER_FILE</a:t>
            </a:r>
          </a:p>
          <a:p>
            <a:pPr marL="0" indent="0">
              <a:buNone/>
            </a:pPr>
            <a:r>
              <a:rPr lang="en-US" dirty="0"/>
              <a:t>#define HEADER_FILE</a:t>
            </a:r>
          </a:p>
          <a:p>
            <a:pPr marL="0" indent="0">
              <a:buNone/>
            </a:pPr>
            <a:endParaRPr lang="en-US" dirty="0"/>
          </a:p>
          <a:p>
            <a:pPr marL="0" indent="0">
              <a:buNone/>
            </a:pPr>
            <a:r>
              <a:rPr lang="en-US" dirty="0"/>
              <a:t>the entire header file</a:t>
            </a:r>
          </a:p>
          <a:p>
            <a:pPr marL="0" indent="0">
              <a:buNone/>
            </a:pPr>
            <a:endParaRPr lang="en-US" dirty="0"/>
          </a:p>
          <a:p>
            <a:pPr marL="0" indent="0">
              <a:buNone/>
            </a:pPr>
            <a:r>
              <a:rPr lang="en-US" dirty="0"/>
              <a:t>#</a:t>
            </a:r>
            <a:r>
              <a:rPr lang="en-US" dirty="0" err="1"/>
              <a:t>endif</a:t>
            </a:r>
            <a:endParaRPr lang="en-US" dirty="0"/>
          </a:p>
        </p:txBody>
      </p:sp>
      <p:sp>
        <p:nvSpPr>
          <p:cNvPr id="5" name="TextBox 4"/>
          <p:cNvSpPr txBox="1"/>
          <p:nvPr/>
        </p:nvSpPr>
        <p:spPr>
          <a:xfrm>
            <a:off x="457200" y="1283963"/>
            <a:ext cx="7970704" cy="1015663"/>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If a header file happens to be included twice, the compiler will process its contents twice and it may result in an error. The standard way to prevent multiple inclusion is to:</a:t>
            </a:r>
          </a:p>
        </p:txBody>
      </p:sp>
    </p:spTree>
    <p:extLst>
      <p:ext uri="{BB962C8B-B14F-4D97-AF65-F5344CB8AC3E}">
        <p14:creationId xmlns:p14="http://schemas.microsoft.com/office/powerpoint/2010/main" val="2714578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 creating Headers &amp; Modules</a:t>
            </a:r>
          </a:p>
        </p:txBody>
      </p:sp>
      <p:sp>
        <p:nvSpPr>
          <p:cNvPr id="8" name="Tijdelijke aanduiding voor inhoud 7">
            <a:extLst>
              <a:ext uri="{FF2B5EF4-FFF2-40B4-BE49-F238E27FC236}">
                <a16:creationId xmlns:a16="http://schemas.microsoft.com/office/drawing/2014/main" id="{0D3E5F59-2F4A-C2BE-7CB8-119DD6D10990}"/>
              </a:ext>
            </a:extLst>
          </p:cNvPr>
          <p:cNvSpPr>
            <a:spLocks noGrp="1"/>
          </p:cNvSpPr>
          <p:nvPr>
            <p:ph idx="1"/>
          </p:nvPr>
        </p:nvSpPr>
        <p:spPr/>
        <p:txBody>
          <a:bodyPr/>
          <a:lstStyle/>
          <a:p>
            <a:r>
              <a:rPr lang="nl-NL" dirty="0" err="1"/>
              <a:t>Refactor</a:t>
            </a:r>
            <a:r>
              <a:rPr lang="nl-NL" dirty="0"/>
              <a:t> </a:t>
            </a:r>
            <a:r>
              <a:rPr lang="nl-NL" dirty="0" err="1"/>
              <a:t>the</a:t>
            </a:r>
            <a:r>
              <a:rPr lang="nl-NL" dirty="0"/>
              <a:t> Warm-Up </a:t>
            </a:r>
            <a:r>
              <a:rPr lang="nl-NL" dirty="0" err="1"/>
              <a:t>challenge</a:t>
            </a:r>
            <a:r>
              <a:rPr lang="nl-NL" dirty="0"/>
              <a:t> </a:t>
            </a:r>
            <a:r>
              <a:rPr lang="nl-NL" dirty="0" err="1"/>
              <a:t>using</a:t>
            </a:r>
            <a:r>
              <a:rPr lang="nl-NL" dirty="0"/>
              <a:t> Headers &amp; Modules </a:t>
            </a:r>
          </a:p>
          <a:p>
            <a:endParaRPr lang="nl-NL" dirty="0"/>
          </a:p>
          <a:p>
            <a:r>
              <a:rPr lang="nl-NL" dirty="0"/>
              <a:t>Are </a:t>
            </a:r>
            <a:r>
              <a:rPr lang="nl-NL" dirty="0" err="1"/>
              <a:t>you</a:t>
            </a:r>
            <a:r>
              <a:rPr lang="nl-NL" dirty="0"/>
              <a:t> </a:t>
            </a:r>
            <a:r>
              <a:rPr lang="nl-NL" dirty="0" err="1"/>
              <a:t>able</a:t>
            </a:r>
            <a:r>
              <a:rPr lang="nl-NL" dirty="0"/>
              <a:t> </a:t>
            </a:r>
            <a:r>
              <a:rPr lang="nl-NL" dirty="0" err="1"/>
              <a:t>to</a:t>
            </a:r>
            <a:r>
              <a:rPr lang="nl-NL" dirty="0"/>
              <a:t> </a:t>
            </a:r>
            <a:r>
              <a:rPr lang="nl-NL" dirty="0" err="1"/>
              <a:t>build</a:t>
            </a:r>
            <a:r>
              <a:rPr lang="nl-NL" dirty="0"/>
              <a:t> </a:t>
            </a:r>
            <a:r>
              <a:rPr lang="nl-NL" dirty="0" err="1"/>
              <a:t>succesfully</a:t>
            </a:r>
            <a:r>
              <a:rPr lang="nl-NL" dirty="0"/>
              <a:t>? </a:t>
            </a:r>
            <a:r>
              <a:rPr lang="nl-NL" dirty="0" err="1"/>
              <a:t>To</a:t>
            </a:r>
            <a:r>
              <a:rPr lang="nl-NL" dirty="0"/>
              <a:t> do </a:t>
            </a:r>
            <a:r>
              <a:rPr lang="nl-NL" dirty="0" err="1"/>
              <a:t>so</a:t>
            </a:r>
            <a:r>
              <a:rPr lang="nl-NL" dirty="0"/>
              <a:t> we </a:t>
            </a:r>
            <a:r>
              <a:rPr lang="nl-NL" dirty="0" err="1"/>
              <a:t>need</a:t>
            </a:r>
            <a:r>
              <a:rPr lang="nl-NL" dirty="0"/>
              <a:t> </a:t>
            </a:r>
            <a:r>
              <a:rPr lang="nl-NL" dirty="0" err="1"/>
              <a:t>to</a:t>
            </a:r>
            <a:r>
              <a:rPr lang="nl-NL" dirty="0"/>
              <a:t> </a:t>
            </a:r>
            <a:r>
              <a:rPr lang="nl-NL" dirty="0" err="1"/>
              <a:t>understand</a:t>
            </a:r>
            <a:r>
              <a:rPr lang="nl-NL" dirty="0"/>
              <a:t> </a:t>
            </a:r>
            <a:r>
              <a:rPr lang="nl-NL" dirty="0" err="1"/>
              <a:t>the</a:t>
            </a:r>
            <a:r>
              <a:rPr lang="nl-NL" dirty="0"/>
              <a:t> </a:t>
            </a:r>
            <a:r>
              <a:rPr lang="nl-NL" dirty="0" err="1"/>
              <a:t>build</a:t>
            </a:r>
            <a:r>
              <a:rPr lang="nl-NL" dirty="0"/>
              <a:t> </a:t>
            </a:r>
            <a:r>
              <a:rPr lang="nl-NL" dirty="0" err="1"/>
              <a:t>process</a:t>
            </a:r>
            <a:r>
              <a:rPr lang="nl-NL" dirty="0"/>
              <a:t> </a:t>
            </a:r>
            <a:r>
              <a:rPr lang="nl-NL" dirty="0" err="1"/>
              <a:t>and</a:t>
            </a:r>
            <a:r>
              <a:rPr lang="nl-NL" dirty="0"/>
              <a:t> (</a:t>
            </a:r>
            <a:r>
              <a:rPr lang="nl-NL" dirty="0" err="1"/>
              <a:t>possibly</a:t>
            </a:r>
            <a:r>
              <a:rPr lang="nl-NL" dirty="0"/>
              <a:t>) </a:t>
            </a:r>
            <a:r>
              <a:rPr lang="nl-NL" dirty="0" err="1"/>
              <a:t>to</a:t>
            </a:r>
            <a:r>
              <a:rPr lang="nl-NL" dirty="0"/>
              <a:t> update </a:t>
            </a:r>
            <a:r>
              <a:rPr lang="nl-NL" dirty="0" err="1"/>
              <a:t>the</a:t>
            </a:r>
            <a:r>
              <a:rPr lang="nl-NL" dirty="0"/>
              <a:t> </a:t>
            </a:r>
            <a:r>
              <a:rPr lang="nl-NL" dirty="0" err="1"/>
              <a:t>makefile</a:t>
            </a:r>
            <a:r>
              <a:rPr lang="nl-NL" dirty="0"/>
              <a:t> </a:t>
            </a:r>
          </a:p>
        </p:txBody>
      </p:sp>
      <p:sp>
        <p:nvSpPr>
          <p:cNvPr id="3" name="Rechthoek: afgeronde hoeken 2">
            <a:extLst>
              <a:ext uri="{FF2B5EF4-FFF2-40B4-BE49-F238E27FC236}">
                <a16:creationId xmlns:a16="http://schemas.microsoft.com/office/drawing/2014/main" id="{C1D0925E-8D76-E789-7A65-545884774730}"/>
              </a:ext>
            </a:extLst>
          </p:cNvPr>
          <p:cNvSpPr/>
          <p:nvPr/>
        </p:nvSpPr>
        <p:spPr>
          <a:xfrm>
            <a:off x="4035972" y="3801459"/>
            <a:ext cx="3922408" cy="99377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Demo &amp; solution </a:t>
            </a:r>
            <a:r>
              <a:rPr lang="nl-NL" dirty="0" err="1"/>
              <a:t>available</a:t>
            </a:r>
            <a:r>
              <a:rPr lang="nl-NL" dirty="0"/>
              <a:t> in git (Workshops/Week2): demoWeek2.zip</a:t>
            </a:r>
          </a:p>
        </p:txBody>
      </p:sp>
    </p:spTree>
    <p:extLst>
      <p:ext uri="{BB962C8B-B14F-4D97-AF65-F5344CB8AC3E}">
        <p14:creationId xmlns:p14="http://schemas.microsoft.com/office/powerpoint/2010/main" val="3571508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process - overview</a:t>
            </a:r>
          </a:p>
        </p:txBody>
      </p:sp>
      <p:sp>
        <p:nvSpPr>
          <p:cNvPr id="6" name="Rectangle 5"/>
          <p:cNvSpPr/>
          <p:nvPr/>
        </p:nvSpPr>
        <p:spPr>
          <a:xfrm>
            <a:off x="3388212" y="2375215"/>
            <a:ext cx="1074813" cy="505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Compiler</a:t>
            </a:r>
          </a:p>
        </p:txBody>
      </p:sp>
      <p:sp>
        <p:nvSpPr>
          <p:cNvPr id="13" name="Rectangle 12"/>
          <p:cNvSpPr/>
          <p:nvPr/>
        </p:nvSpPr>
        <p:spPr>
          <a:xfrm>
            <a:off x="1807544" y="2375215"/>
            <a:ext cx="1157700" cy="505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Preprocessor</a:t>
            </a:r>
          </a:p>
        </p:txBody>
      </p:sp>
      <p:cxnSp>
        <p:nvCxnSpPr>
          <p:cNvPr id="9" name="Straight Arrow Connector 8"/>
          <p:cNvCxnSpPr>
            <a:cxnSpLocks/>
            <a:endCxn id="13" idx="1"/>
          </p:cNvCxnSpPr>
          <p:nvPr/>
        </p:nvCxnSpPr>
        <p:spPr>
          <a:xfrm>
            <a:off x="1499616" y="2628020"/>
            <a:ext cx="30792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cxnSpLocks/>
            <a:stCxn id="13" idx="3"/>
            <a:endCxn id="6" idx="1"/>
          </p:cNvCxnSpPr>
          <p:nvPr/>
        </p:nvCxnSpPr>
        <p:spPr>
          <a:xfrm>
            <a:off x="2965244" y="2628020"/>
            <a:ext cx="42296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383774" y="2375215"/>
            <a:ext cx="1074813" cy="505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Linker</a:t>
            </a:r>
          </a:p>
        </p:txBody>
      </p:sp>
      <p:cxnSp>
        <p:nvCxnSpPr>
          <p:cNvPr id="16" name="Straight Arrow Connector 15"/>
          <p:cNvCxnSpPr>
            <a:cxnSpLocks/>
          </p:cNvCxnSpPr>
          <p:nvPr/>
        </p:nvCxnSpPr>
        <p:spPr>
          <a:xfrm>
            <a:off x="5971032" y="2631711"/>
            <a:ext cx="41274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cxnSpLocks/>
            <a:stCxn id="14" idx="3"/>
            <a:endCxn id="19" idx="1"/>
          </p:cNvCxnSpPr>
          <p:nvPr/>
        </p:nvCxnSpPr>
        <p:spPr>
          <a:xfrm flipV="1">
            <a:off x="7458587" y="2628019"/>
            <a:ext cx="38935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244480" y="2375215"/>
            <a:ext cx="1250023" cy="461665"/>
          </a:xfrm>
          <a:prstGeom prst="rect">
            <a:avLst/>
          </a:prstGeom>
          <a:noFill/>
        </p:spPr>
        <p:txBody>
          <a:bodyPr wrap="square" rtlCol="0">
            <a:spAutoFit/>
          </a:bodyPr>
          <a:lstStyle/>
          <a:p>
            <a:pPr algn="r"/>
            <a:r>
              <a:rPr lang="en-GB" sz="1200" dirty="0"/>
              <a:t>source code </a:t>
            </a:r>
          </a:p>
          <a:p>
            <a:pPr algn="r"/>
            <a:r>
              <a:rPr lang="en-GB" sz="1200" dirty="0"/>
              <a:t>(.h and .c files)</a:t>
            </a:r>
          </a:p>
        </p:txBody>
      </p:sp>
      <p:sp>
        <p:nvSpPr>
          <p:cNvPr id="19" name="TextBox 18"/>
          <p:cNvSpPr txBox="1"/>
          <p:nvPr/>
        </p:nvSpPr>
        <p:spPr>
          <a:xfrm>
            <a:off x="7847945" y="2397186"/>
            <a:ext cx="1217526" cy="461665"/>
          </a:xfrm>
          <a:prstGeom prst="rect">
            <a:avLst/>
          </a:prstGeom>
          <a:noFill/>
        </p:spPr>
        <p:txBody>
          <a:bodyPr wrap="square" rtlCol="0">
            <a:spAutoFit/>
          </a:bodyPr>
          <a:lstStyle/>
          <a:p>
            <a:r>
              <a:rPr lang="en-GB" sz="1200" dirty="0"/>
              <a:t>executable </a:t>
            </a:r>
          </a:p>
          <a:p>
            <a:r>
              <a:rPr lang="en-GB" sz="1200" dirty="0"/>
              <a:t>(.exe or .hex file)</a:t>
            </a:r>
          </a:p>
        </p:txBody>
      </p:sp>
      <p:sp>
        <p:nvSpPr>
          <p:cNvPr id="20" name="TextBox 19"/>
          <p:cNvSpPr txBox="1"/>
          <p:nvPr/>
        </p:nvSpPr>
        <p:spPr>
          <a:xfrm>
            <a:off x="2654742" y="3365742"/>
            <a:ext cx="1044118" cy="461665"/>
          </a:xfrm>
          <a:prstGeom prst="rect">
            <a:avLst/>
          </a:prstGeom>
          <a:noFill/>
        </p:spPr>
        <p:txBody>
          <a:bodyPr wrap="square" rtlCol="0">
            <a:spAutoFit/>
          </a:bodyPr>
          <a:lstStyle/>
          <a:p>
            <a:pPr algn="ctr"/>
            <a:r>
              <a:rPr lang="en-GB" sz="1200" dirty="0"/>
              <a:t>code </a:t>
            </a:r>
          </a:p>
          <a:p>
            <a:pPr algn="ctr"/>
            <a:r>
              <a:rPr lang="en-GB" sz="1200" dirty="0"/>
              <a:t>(.c files)</a:t>
            </a:r>
          </a:p>
        </p:txBody>
      </p:sp>
      <p:sp>
        <p:nvSpPr>
          <p:cNvPr id="21" name="TextBox 20"/>
          <p:cNvSpPr txBox="1"/>
          <p:nvPr/>
        </p:nvSpPr>
        <p:spPr>
          <a:xfrm>
            <a:off x="5679371" y="3365742"/>
            <a:ext cx="1044118" cy="461665"/>
          </a:xfrm>
          <a:prstGeom prst="rect">
            <a:avLst/>
          </a:prstGeom>
          <a:noFill/>
        </p:spPr>
        <p:txBody>
          <a:bodyPr wrap="square" rtlCol="0">
            <a:spAutoFit/>
          </a:bodyPr>
          <a:lstStyle/>
          <a:p>
            <a:pPr algn="ctr"/>
            <a:r>
              <a:rPr lang="en-GB" sz="1200" dirty="0"/>
              <a:t>code </a:t>
            </a:r>
          </a:p>
          <a:p>
            <a:pPr algn="ctr"/>
            <a:r>
              <a:rPr lang="en-GB" sz="1200" dirty="0"/>
              <a:t>(.o files)</a:t>
            </a:r>
          </a:p>
        </p:txBody>
      </p:sp>
      <p:cxnSp>
        <p:nvCxnSpPr>
          <p:cNvPr id="8" name="Straight Connector 7"/>
          <p:cNvCxnSpPr/>
          <p:nvPr/>
        </p:nvCxnSpPr>
        <p:spPr>
          <a:xfrm flipH="1">
            <a:off x="5396387" y="889823"/>
            <a:ext cx="18047" cy="3898232"/>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722104" y="1673108"/>
            <a:ext cx="2513766" cy="369332"/>
          </a:xfrm>
          <a:prstGeom prst="rect">
            <a:avLst/>
          </a:prstGeom>
          <a:noFill/>
        </p:spPr>
        <p:txBody>
          <a:bodyPr wrap="square" rtlCol="0">
            <a:spAutoFit/>
          </a:bodyPr>
          <a:lstStyle/>
          <a:p>
            <a:pPr algn="r"/>
            <a:r>
              <a:rPr lang="en-GB" b="1" dirty="0"/>
              <a:t>Human</a:t>
            </a:r>
            <a:r>
              <a:rPr lang="en-GB" dirty="0"/>
              <a:t>-readable code</a:t>
            </a:r>
          </a:p>
        </p:txBody>
      </p:sp>
      <p:sp>
        <p:nvSpPr>
          <p:cNvPr id="23" name="TextBox 22"/>
          <p:cNvSpPr txBox="1"/>
          <p:nvPr/>
        </p:nvSpPr>
        <p:spPr>
          <a:xfrm>
            <a:off x="5512741" y="1673108"/>
            <a:ext cx="2513766" cy="369332"/>
          </a:xfrm>
          <a:prstGeom prst="rect">
            <a:avLst/>
          </a:prstGeom>
          <a:noFill/>
        </p:spPr>
        <p:txBody>
          <a:bodyPr wrap="square" rtlCol="0">
            <a:spAutoFit/>
          </a:bodyPr>
          <a:lstStyle/>
          <a:p>
            <a:r>
              <a:rPr lang="en-GB" b="1" dirty="0"/>
              <a:t>Machine</a:t>
            </a:r>
            <a:r>
              <a:rPr lang="en-GB" dirty="0"/>
              <a:t>-readable code</a:t>
            </a:r>
          </a:p>
        </p:txBody>
      </p:sp>
      <p:sp>
        <p:nvSpPr>
          <p:cNvPr id="4" name="Blik 3">
            <a:extLst>
              <a:ext uri="{FF2B5EF4-FFF2-40B4-BE49-F238E27FC236}">
                <a16:creationId xmlns:a16="http://schemas.microsoft.com/office/drawing/2014/main" id="{519009F8-E013-4C71-B5C4-5837912DF8AC}"/>
              </a:ext>
            </a:extLst>
          </p:cNvPr>
          <p:cNvSpPr/>
          <p:nvPr/>
        </p:nvSpPr>
        <p:spPr>
          <a:xfrm>
            <a:off x="3022535" y="3026083"/>
            <a:ext cx="298879" cy="379582"/>
          </a:xfrm>
          <a:prstGeom prst="ca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8" name="Blik 17">
            <a:extLst>
              <a:ext uri="{FF2B5EF4-FFF2-40B4-BE49-F238E27FC236}">
                <a16:creationId xmlns:a16="http://schemas.microsoft.com/office/drawing/2014/main" id="{803CA589-620B-2DA3-42BB-1881B0DC150A}"/>
              </a:ext>
            </a:extLst>
          </p:cNvPr>
          <p:cNvSpPr/>
          <p:nvPr/>
        </p:nvSpPr>
        <p:spPr>
          <a:xfrm>
            <a:off x="4523948" y="3026083"/>
            <a:ext cx="298879" cy="379582"/>
          </a:xfrm>
          <a:prstGeom prst="ca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4" name="Rectangle 5">
            <a:extLst>
              <a:ext uri="{FF2B5EF4-FFF2-40B4-BE49-F238E27FC236}">
                <a16:creationId xmlns:a16="http://schemas.microsoft.com/office/drawing/2014/main" id="{9F796509-3FDB-9821-8279-8BFB8C6896A0}"/>
              </a:ext>
            </a:extLst>
          </p:cNvPr>
          <p:cNvSpPr/>
          <p:nvPr/>
        </p:nvSpPr>
        <p:spPr>
          <a:xfrm>
            <a:off x="4885993" y="2375215"/>
            <a:ext cx="1074813" cy="5056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Assembler</a:t>
            </a:r>
          </a:p>
        </p:txBody>
      </p:sp>
      <p:cxnSp>
        <p:nvCxnSpPr>
          <p:cNvPr id="29" name="Straight Arrow Connector 10">
            <a:extLst>
              <a:ext uri="{FF2B5EF4-FFF2-40B4-BE49-F238E27FC236}">
                <a16:creationId xmlns:a16="http://schemas.microsoft.com/office/drawing/2014/main" id="{281ED6E8-E7C5-CD14-8D59-7DC6CF29ED01}"/>
              </a:ext>
            </a:extLst>
          </p:cNvPr>
          <p:cNvCxnSpPr>
            <a:cxnSpLocks/>
            <a:stCxn id="6" idx="3"/>
            <a:endCxn id="24" idx="1"/>
          </p:cNvCxnSpPr>
          <p:nvPr/>
        </p:nvCxnSpPr>
        <p:spPr>
          <a:xfrm>
            <a:off x="4463025" y="2628020"/>
            <a:ext cx="42296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Blik 31">
            <a:extLst>
              <a:ext uri="{FF2B5EF4-FFF2-40B4-BE49-F238E27FC236}">
                <a16:creationId xmlns:a16="http://schemas.microsoft.com/office/drawing/2014/main" id="{D20A032B-27F5-8372-2B76-FEBE34528ADD}"/>
              </a:ext>
            </a:extLst>
          </p:cNvPr>
          <p:cNvSpPr/>
          <p:nvPr/>
        </p:nvSpPr>
        <p:spPr>
          <a:xfrm>
            <a:off x="6030565" y="3006294"/>
            <a:ext cx="298879" cy="379582"/>
          </a:xfrm>
          <a:prstGeom prst="ca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3" name="Blik 32">
            <a:extLst>
              <a:ext uri="{FF2B5EF4-FFF2-40B4-BE49-F238E27FC236}">
                <a16:creationId xmlns:a16="http://schemas.microsoft.com/office/drawing/2014/main" id="{220574F5-2B2A-E5E7-EF38-BAF737E050F7}"/>
              </a:ext>
            </a:extLst>
          </p:cNvPr>
          <p:cNvSpPr/>
          <p:nvPr/>
        </p:nvSpPr>
        <p:spPr>
          <a:xfrm>
            <a:off x="8211570" y="3021036"/>
            <a:ext cx="298879" cy="379582"/>
          </a:xfrm>
          <a:prstGeom prst="ca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4" name="Blik 33">
            <a:extLst>
              <a:ext uri="{FF2B5EF4-FFF2-40B4-BE49-F238E27FC236}">
                <a16:creationId xmlns:a16="http://schemas.microsoft.com/office/drawing/2014/main" id="{9B958748-E9C3-E94C-FEB9-4EB92647FFDF}"/>
              </a:ext>
            </a:extLst>
          </p:cNvPr>
          <p:cNvSpPr/>
          <p:nvPr/>
        </p:nvSpPr>
        <p:spPr>
          <a:xfrm>
            <a:off x="1003704" y="3021036"/>
            <a:ext cx="298879" cy="379582"/>
          </a:xfrm>
          <a:prstGeom prst="ca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5" name="TextBox 20">
            <a:extLst>
              <a:ext uri="{FF2B5EF4-FFF2-40B4-BE49-F238E27FC236}">
                <a16:creationId xmlns:a16="http://schemas.microsoft.com/office/drawing/2014/main" id="{7FF6AEDD-91D7-0543-F616-B27B7AE18123}"/>
              </a:ext>
            </a:extLst>
          </p:cNvPr>
          <p:cNvSpPr txBox="1"/>
          <p:nvPr/>
        </p:nvSpPr>
        <p:spPr>
          <a:xfrm>
            <a:off x="4216249" y="3379977"/>
            <a:ext cx="1044118" cy="461665"/>
          </a:xfrm>
          <a:prstGeom prst="rect">
            <a:avLst/>
          </a:prstGeom>
          <a:noFill/>
        </p:spPr>
        <p:txBody>
          <a:bodyPr wrap="square" rtlCol="0">
            <a:spAutoFit/>
          </a:bodyPr>
          <a:lstStyle/>
          <a:p>
            <a:pPr algn="ctr"/>
            <a:r>
              <a:rPr lang="en-GB" sz="1200" dirty="0"/>
              <a:t>code </a:t>
            </a:r>
          </a:p>
          <a:p>
            <a:pPr algn="ctr"/>
            <a:r>
              <a:rPr lang="en-GB" sz="1200" dirty="0"/>
              <a:t>(.a files)</a:t>
            </a:r>
          </a:p>
        </p:txBody>
      </p:sp>
    </p:spTree>
    <p:extLst>
      <p:ext uri="{BB962C8B-B14F-4D97-AF65-F5344CB8AC3E}">
        <p14:creationId xmlns:p14="http://schemas.microsoft.com/office/powerpoint/2010/main" val="261759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Assembly code </a:t>
            </a:r>
            <a:r>
              <a:rPr lang="en-US"/>
              <a:t>(.a) example</a:t>
            </a:r>
            <a:endParaRPr lang="en-US" dirty="0"/>
          </a:p>
        </p:txBody>
      </p:sp>
      <p:pic>
        <p:nvPicPr>
          <p:cNvPr id="1026" name="Picture 2" descr="majnun: [Get 24+] Arduino Sketch Too Big">
            <a:extLst>
              <a:ext uri="{FF2B5EF4-FFF2-40B4-BE49-F238E27FC236}">
                <a16:creationId xmlns:a16="http://schemas.microsoft.com/office/drawing/2014/main" id="{51E07E9E-9222-A37F-6667-57CB63F74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279" y="1063625"/>
            <a:ext cx="4673737" cy="3665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300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dirty="0"/>
              <a:t>Pre-processor</a:t>
            </a:r>
          </a:p>
        </p:txBody>
      </p:sp>
      <p:sp>
        <p:nvSpPr>
          <p:cNvPr id="9" name="Content Placeholder 8"/>
          <p:cNvSpPr>
            <a:spLocks noGrp="1"/>
          </p:cNvSpPr>
          <p:nvPr>
            <p:ph idx="1"/>
          </p:nvPr>
        </p:nvSpPr>
        <p:spPr/>
        <p:txBody>
          <a:bodyPr>
            <a:normAutofit lnSpcReduction="10000"/>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preprocessor is also known as the pre-compiler.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preprocessor is a text-substitution tool modifying the source code (*.c files) before compilation</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Directives (e.g. #include) defines the actions to be performed by the pre-processor</a:t>
            </a:r>
          </a:p>
        </p:txBody>
      </p:sp>
    </p:spTree>
    <p:extLst>
      <p:ext uri="{BB962C8B-B14F-4D97-AF65-F5344CB8AC3E}">
        <p14:creationId xmlns:p14="http://schemas.microsoft.com/office/powerpoint/2010/main" val="88185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Preprocessor – List of directives</a:t>
            </a:r>
          </a:p>
        </p:txBody>
      </p:sp>
      <p:graphicFrame>
        <p:nvGraphicFramePr>
          <p:cNvPr id="4" name="Table 3"/>
          <p:cNvGraphicFramePr>
            <a:graphicFrameLocks noGrp="1"/>
          </p:cNvGraphicFramePr>
          <p:nvPr>
            <p:extLst>
              <p:ext uri="{D42A27DB-BD31-4B8C-83A1-F6EECF244321}">
                <p14:modId xmlns:p14="http://schemas.microsoft.com/office/powerpoint/2010/main" val="3290669703"/>
              </p:ext>
            </p:extLst>
          </p:nvPr>
        </p:nvGraphicFramePr>
        <p:xfrm>
          <a:off x="824753" y="983475"/>
          <a:ext cx="7232724" cy="3400684"/>
        </p:xfrm>
        <a:graphic>
          <a:graphicData uri="http://schemas.openxmlformats.org/drawingml/2006/table">
            <a:tbl>
              <a:tblPr firstRow="1" bandRow="1">
                <a:tableStyleId>{5C22544A-7EE6-4342-B048-85BDC9FD1C3A}</a:tableStyleId>
              </a:tblPr>
              <a:tblGrid>
                <a:gridCol w="1262231">
                  <a:extLst>
                    <a:ext uri="{9D8B030D-6E8A-4147-A177-3AD203B41FA5}">
                      <a16:colId xmlns:a16="http://schemas.microsoft.com/office/drawing/2014/main" val="3032242089"/>
                    </a:ext>
                  </a:extLst>
                </a:gridCol>
                <a:gridCol w="3559585">
                  <a:extLst>
                    <a:ext uri="{9D8B030D-6E8A-4147-A177-3AD203B41FA5}">
                      <a16:colId xmlns:a16="http://schemas.microsoft.com/office/drawing/2014/main" val="3613429273"/>
                    </a:ext>
                  </a:extLst>
                </a:gridCol>
                <a:gridCol w="2410908">
                  <a:extLst>
                    <a:ext uri="{9D8B030D-6E8A-4147-A177-3AD203B41FA5}">
                      <a16:colId xmlns:a16="http://schemas.microsoft.com/office/drawing/2014/main" val="3576984725"/>
                    </a:ext>
                  </a:extLst>
                </a:gridCol>
              </a:tblGrid>
              <a:tr h="384034">
                <a:tc>
                  <a:txBody>
                    <a:bodyPr/>
                    <a:lstStyle/>
                    <a:p>
                      <a:r>
                        <a:rPr lang="en-US" sz="1400" dirty="0"/>
                        <a:t>Directives</a:t>
                      </a:r>
                    </a:p>
                  </a:txBody>
                  <a:tcPr/>
                </a:tc>
                <a:tc>
                  <a:txBody>
                    <a:bodyPr/>
                    <a:lstStyle/>
                    <a:p>
                      <a:r>
                        <a:rPr lang="en-US" sz="1400" dirty="0"/>
                        <a:t>Explanation</a:t>
                      </a:r>
                    </a:p>
                  </a:txBody>
                  <a:tcPr/>
                </a:tc>
                <a:tc>
                  <a:txBody>
                    <a:bodyPr/>
                    <a:lstStyle/>
                    <a:p>
                      <a:r>
                        <a:rPr lang="en-US" sz="1400" dirty="0"/>
                        <a:t>Example</a:t>
                      </a:r>
                    </a:p>
                  </a:txBody>
                  <a:tcPr/>
                </a:tc>
                <a:extLst>
                  <a:ext uri="{0D108BD9-81ED-4DB2-BD59-A6C34878D82A}">
                    <a16:rowId xmlns:a16="http://schemas.microsoft.com/office/drawing/2014/main" val="1303444828"/>
                  </a:ext>
                </a:extLst>
              </a:tr>
              <a:tr h="318204">
                <a:tc>
                  <a:txBody>
                    <a:bodyPr/>
                    <a:lstStyle/>
                    <a:p>
                      <a:r>
                        <a:rPr lang="en-US" sz="1400" dirty="0"/>
                        <a:t>#define</a:t>
                      </a:r>
                    </a:p>
                  </a:txBody>
                  <a:tcPr/>
                </a:tc>
                <a:tc>
                  <a:txBody>
                    <a:bodyPr/>
                    <a:lstStyle/>
                    <a:p>
                      <a:r>
                        <a:rPr lang="en-US" sz="1400" dirty="0"/>
                        <a:t>Substitute a preprocessor </a:t>
                      </a:r>
                      <a:r>
                        <a:rPr lang="en-US" sz="1400" b="1" dirty="0"/>
                        <a:t>macro</a:t>
                      </a:r>
                    </a:p>
                  </a:txBody>
                  <a:tcPr/>
                </a:tc>
                <a:tc>
                  <a:txBody>
                    <a:bodyPr/>
                    <a:lstStyle/>
                    <a:p>
                      <a:r>
                        <a:rPr lang="en-US" sz="1400" dirty="0"/>
                        <a:t>#define PI 3.14</a:t>
                      </a:r>
                    </a:p>
                  </a:txBody>
                  <a:tcPr/>
                </a:tc>
                <a:extLst>
                  <a:ext uri="{0D108BD9-81ED-4DB2-BD59-A6C34878D82A}">
                    <a16:rowId xmlns:a16="http://schemas.microsoft.com/office/drawing/2014/main" val="2013497649"/>
                  </a:ext>
                </a:extLst>
              </a:tr>
              <a:tr h="298878">
                <a:tc>
                  <a:txBody>
                    <a:bodyPr/>
                    <a:lstStyle/>
                    <a:p>
                      <a:r>
                        <a:rPr lang="en-US" sz="1400" dirty="0"/>
                        <a:t>#include</a:t>
                      </a:r>
                    </a:p>
                  </a:txBody>
                  <a:tcPr/>
                </a:tc>
                <a:tc>
                  <a:txBody>
                    <a:bodyPr/>
                    <a:lstStyle/>
                    <a:p>
                      <a:r>
                        <a:rPr lang="en-US" sz="1400" dirty="0"/>
                        <a:t>Insert a particular header from another file</a:t>
                      </a:r>
                    </a:p>
                  </a:txBody>
                  <a:tcPr/>
                </a:tc>
                <a:tc>
                  <a:txBody>
                    <a:bodyPr/>
                    <a:lstStyle/>
                    <a:p>
                      <a:r>
                        <a:rPr lang="en-US" sz="1400" dirty="0"/>
                        <a:t>#include</a:t>
                      </a:r>
                      <a:r>
                        <a:rPr lang="en-US" sz="1400" baseline="0" dirty="0"/>
                        <a:t> “</a:t>
                      </a:r>
                      <a:r>
                        <a:rPr lang="en-US" sz="1400" baseline="0" dirty="0" err="1"/>
                        <a:t>Playlist.h</a:t>
                      </a:r>
                      <a:r>
                        <a:rPr lang="en-US" sz="1400" baseline="0" dirty="0"/>
                        <a:t>”</a:t>
                      </a:r>
                      <a:endParaRPr lang="en-US" sz="1400" dirty="0"/>
                    </a:p>
                  </a:txBody>
                  <a:tcPr/>
                </a:tc>
                <a:extLst>
                  <a:ext uri="{0D108BD9-81ED-4DB2-BD59-A6C34878D82A}">
                    <a16:rowId xmlns:a16="http://schemas.microsoft.com/office/drawing/2014/main" val="639308541"/>
                  </a:ext>
                </a:extLst>
              </a:tr>
              <a:tr h="713555">
                <a:tc>
                  <a:txBody>
                    <a:bodyPr/>
                    <a:lstStyle/>
                    <a:p>
                      <a:r>
                        <a:rPr lang="en-US" sz="1400" dirty="0"/>
                        <a:t>#</a:t>
                      </a:r>
                      <a:r>
                        <a:rPr lang="en-US" sz="1400" dirty="0" err="1"/>
                        <a:t>ifdef</a:t>
                      </a:r>
                      <a:endParaRPr lang="en-US" sz="1400" dirty="0"/>
                    </a:p>
                    <a:p>
                      <a:r>
                        <a:rPr lang="en-US" sz="1400" dirty="0"/>
                        <a:t>#</a:t>
                      </a:r>
                      <a:r>
                        <a:rPr lang="en-US" sz="1400" dirty="0" err="1"/>
                        <a:t>endif</a:t>
                      </a:r>
                      <a:endParaRPr lang="en-US" sz="1400" dirty="0"/>
                    </a:p>
                  </a:txBody>
                  <a:tcPr/>
                </a:tc>
                <a:tc>
                  <a:txBody>
                    <a:bodyPr/>
                    <a:lstStyle/>
                    <a:p>
                      <a:r>
                        <a:rPr lang="en-US" sz="1400" dirty="0"/>
                        <a:t>Return true if this macro is defined</a:t>
                      </a:r>
                    </a:p>
                  </a:txBody>
                  <a:tcPr/>
                </a:tc>
                <a:tc>
                  <a:txBody>
                    <a:bodyPr/>
                    <a:lstStyle/>
                    <a:p>
                      <a:r>
                        <a:rPr lang="en-US" sz="1400" dirty="0"/>
                        <a:t>#</a:t>
                      </a:r>
                      <a:r>
                        <a:rPr lang="en-US" sz="1400" dirty="0" err="1"/>
                        <a:t>ifdef</a:t>
                      </a:r>
                      <a:r>
                        <a:rPr lang="en-US" sz="1400" dirty="0"/>
                        <a:t> DEBUG</a:t>
                      </a:r>
                    </a:p>
                    <a:p>
                      <a:r>
                        <a:rPr lang="en-US" sz="1400" dirty="0"/>
                        <a:t>  /* your debug statement */</a:t>
                      </a:r>
                    </a:p>
                    <a:p>
                      <a:r>
                        <a:rPr lang="en-US" sz="1400" dirty="0"/>
                        <a:t>#</a:t>
                      </a:r>
                      <a:r>
                        <a:rPr lang="en-US" sz="1400" dirty="0" err="1"/>
                        <a:t>endif</a:t>
                      </a:r>
                      <a:endParaRPr lang="en-US" sz="1400" dirty="0"/>
                    </a:p>
                  </a:txBody>
                  <a:tcPr/>
                </a:tc>
                <a:extLst>
                  <a:ext uri="{0D108BD9-81ED-4DB2-BD59-A6C34878D82A}">
                    <a16:rowId xmlns:a16="http://schemas.microsoft.com/office/drawing/2014/main" val="2188201310"/>
                  </a:ext>
                </a:extLst>
              </a:tr>
              <a:tr h="713555">
                <a:tc>
                  <a:txBody>
                    <a:bodyPr/>
                    <a:lstStyle/>
                    <a:p>
                      <a:r>
                        <a:rPr lang="en-US" sz="1400" dirty="0"/>
                        <a:t>#</a:t>
                      </a:r>
                      <a:r>
                        <a:rPr lang="en-US" sz="1400" dirty="0" err="1"/>
                        <a:t>ifndef</a:t>
                      </a:r>
                      <a:endParaRPr lang="en-US" sz="1400" dirty="0"/>
                    </a:p>
                    <a:p>
                      <a:r>
                        <a:rPr lang="en-US" sz="1400" dirty="0"/>
                        <a:t>#</a:t>
                      </a:r>
                      <a:r>
                        <a:rPr lang="en-US" sz="1400" dirty="0" err="1"/>
                        <a:t>endif</a:t>
                      </a:r>
                      <a:endParaRPr lang="en-US" sz="1400" dirty="0"/>
                    </a:p>
                  </a:txBody>
                  <a:tcPr/>
                </a:tc>
                <a:tc>
                  <a:txBody>
                    <a:bodyPr/>
                    <a:lstStyle/>
                    <a:p>
                      <a:r>
                        <a:rPr lang="en-US" sz="1400" dirty="0"/>
                        <a:t>Return true if this macro is not defined</a:t>
                      </a:r>
                    </a:p>
                  </a:txBody>
                  <a:tcPr/>
                </a:tc>
                <a:tc>
                  <a:txBody>
                    <a:bodyPr/>
                    <a:lstStyle/>
                    <a:p>
                      <a:r>
                        <a:rPr lang="en-US" sz="1400" dirty="0"/>
                        <a:t>#</a:t>
                      </a:r>
                      <a:r>
                        <a:rPr lang="en-US" sz="1400" dirty="0" err="1"/>
                        <a:t>ifndef</a:t>
                      </a:r>
                      <a:r>
                        <a:rPr lang="en-US" sz="1400" dirty="0"/>
                        <a:t> MESSAGE</a:t>
                      </a:r>
                    </a:p>
                    <a:p>
                      <a:r>
                        <a:rPr lang="en-US" sz="1400" dirty="0"/>
                        <a:t>  /* your message statement*/</a:t>
                      </a:r>
                    </a:p>
                    <a:p>
                      <a:r>
                        <a:rPr lang="en-US" sz="1400" dirty="0"/>
                        <a:t>#</a:t>
                      </a:r>
                      <a:r>
                        <a:rPr lang="en-US" sz="1400" dirty="0" err="1"/>
                        <a:t>endif</a:t>
                      </a:r>
                      <a:endParaRPr lang="en-US" sz="1400" dirty="0"/>
                    </a:p>
                  </a:txBody>
                  <a:tcPr/>
                </a:tc>
                <a:extLst>
                  <a:ext uri="{0D108BD9-81ED-4DB2-BD59-A6C34878D82A}">
                    <a16:rowId xmlns:a16="http://schemas.microsoft.com/office/drawing/2014/main" val="3398709674"/>
                  </a:ext>
                </a:extLst>
              </a:tr>
              <a:tr h="312375">
                <a:tc>
                  <a:txBody>
                    <a:bodyPr/>
                    <a:lstStyle/>
                    <a:p>
                      <a:r>
                        <a:rPr lang="en-US" sz="1400" dirty="0"/>
                        <a:t>#else</a:t>
                      </a:r>
                    </a:p>
                  </a:txBody>
                  <a:tcPr/>
                </a:tc>
                <a:tc>
                  <a:txBody>
                    <a:bodyPr/>
                    <a:lstStyle/>
                    <a:p>
                      <a:r>
                        <a:rPr lang="en-US" sz="1400" dirty="0"/>
                        <a:t>The alternative for #if</a:t>
                      </a:r>
                    </a:p>
                  </a:txBody>
                  <a:tcPr/>
                </a:tc>
                <a:tc>
                  <a:txBody>
                    <a:bodyPr/>
                    <a:lstStyle/>
                    <a:p>
                      <a:endParaRPr lang="en-US" sz="1400" dirty="0"/>
                    </a:p>
                  </a:txBody>
                  <a:tcPr/>
                </a:tc>
                <a:extLst>
                  <a:ext uri="{0D108BD9-81ED-4DB2-BD59-A6C34878D82A}">
                    <a16:rowId xmlns:a16="http://schemas.microsoft.com/office/drawing/2014/main" val="4254519291"/>
                  </a:ext>
                </a:extLst>
              </a:tr>
              <a:tr h="297314">
                <a:tc>
                  <a:txBody>
                    <a:bodyPr/>
                    <a:lstStyle/>
                    <a:p>
                      <a:r>
                        <a:rPr lang="en-US" sz="1400" dirty="0"/>
                        <a:t>#</a:t>
                      </a:r>
                      <a:r>
                        <a:rPr lang="en-US" sz="1400" dirty="0" err="1"/>
                        <a:t>elif</a:t>
                      </a:r>
                      <a:endParaRPr lang="en-US" sz="1400" dirty="0"/>
                    </a:p>
                  </a:txBody>
                  <a:tcPr/>
                </a:tc>
                <a:tc>
                  <a:txBody>
                    <a:bodyPr/>
                    <a:lstStyle/>
                    <a:p>
                      <a:r>
                        <a:rPr lang="en-US" sz="1400" dirty="0"/>
                        <a:t>#else and #if  in one statement</a:t>
                      </a:r>
                    </a:p>
                  </a:txBody>
                  <a:tcPr/>
                </a:tc>
                <a:tc>
                  <a:txBody>
                    <a:bodyPr/>
                    <a:lstStyle/>
                    <a:p>
                      <a:endParaRPr lang="en-US" sz="1400" dirty="0"/>
                    </a:p>
                  </a:txBody>
                  <a:tcPr/>
                </a:tc>
                <a:extLst>
                  <a:ext uri="{0D108BD9-81ED-4DB2-BD59-A6C34878D82A}">
                    <a16:rowId xmlns:a16="http://schemas.microsoft.com/office/drawing/2014/main" val="646481747"/>
                  </a:ext>
                </a:extLst>
              </a:tr>
              <a:tr h="313431">
                <a:tc>
                  <a:txBody>
                    <a:bodyPr/>
                    <a:lstStyle/>
                    <a:p>
                      <a:r>
                        <a:rPr lang="en-US" sz="1400" dirty="0"/>
                        <a:t>#error</a:t>
                      </a:r>
                    </a:p>
                  </a:txBody>
                  <a:tcPr/>
                </a:tc>
                <a:tc>
                  <a:txBody>
                    <a:bodyPr/>
                    <a:lstStyle/>
                    <a:p>
                      <a:r>
                        <a:rPr lang="en-US" sz="1400" dirty="0"/>
                        <a:t>Print error message on </a:t>
                      </a:r>
                      <a:r>
                        <a:rPr lang="en-US" sz="1400" dirty="0" err="1"/>
                        <a:t>stderr</a:t>
                      </a:r>
                      <a:endParaRPr lang="en-US" sz="1400" dirty="0"/>
                    </a:p>
                  </a:txBody>
                  <a:tcPr/>
                </a:tc>
                <a:tc>
                  <a:txBody>
                    <a:bodyPr/>
                    <a:lstStyle/>
                    <a:p>
                      <a:endParaRPr lang="en-US" sz="1400" dirty="0"/>
                    </a:p>
                  </a:txBody>
                  <a:tcPr/>
                </a:tc>
                <a:extLst>
                  <a:ext uri="{0D108BD9-81ED-4DB2-BD59-A6C34878D82A}">
                    <a16:rowId xmlns:a16="http://schemas.microsoft.com/office/drawing/2014/main" val="690126009"/>
                  </a:ext>
                </a:extLst>
              </a:tr>
            </a:tbl>
          </a:graphicData>
        </a:graphic>
      </p:graphicFrame>
      <p:sp>
        <p:nvSpPr>
          <p:cNvPr id="7" name="Tekstvak 6">
            <a:extLst>
              <a:ext uri="{FF2B5EF4-FFF2-40B4-BE49-F238E27FC236}">
                <a16:creationId xmlns:a16="http://schemas.microsoft.com/office/drawing/2014/main" id="{70EA71EF-30CC-E5AD-CE65-528412621924}"/>
              </a:ext>
            </a:extLst>
          </p:cNvPr>
          <p:cNvSpPr txBox="1"/>
          <p:nvPr/>
        </p:nvSpPr>
        <p:spPr>
          <a:xfrm>
            <a:off x="2054531" y="4567793"/>
            <a:ext cx="5902362" cy="261610"/>
          </a:xfrm>
          <a:prstGeom prst="rect">
            <a:avLst/>
          </a:prstGeom>
          <a:noFill/>
        </p:spPr>
        <p:txBody>
          <a:bodyPr wrap="square">
            <a:spAutoFit/>
          </a:bodyPr>
          <a:lstStyle/>
          <a:p>
            <a:r>
              <a:rPr lang="nl-NL" sz="1100" b="0" dirty="0">
                <a:solidFill>
                  <a:srgbClr val="000000"/>
                </a:solidFill>
                <a:effectLst/>
                <a:latin typeface="Menlo" panose="020B0609030804020204" pitchFamily="49" charset="0"/>
                <a:hlinkClick r:id="rId3"/>
              </a:rPr>
              <a:t>https://cplusplus.com/doc/tutorial/preprocessor/</a:t>
            </a:r>
            <a:r>
              <a:rPr lang="nl-NL" sz="1100" b="0" dirty="0">
                <a:solidFill>
                  <a:srgbClr val="000000"/>
                </a:solidFill>
                <a:effectLst/>
                <a:latin typeface="Menlo" panose="020B0609030804020204" pitchFamily="49" charset="0"/>
              </a:rPr>
              <a:t> </a:t>
            </a:r>
          </a:p>
        </p:txBody>
      </p:sp>
    </p:spTree>
    <p:extLst>
      <p:ext uri="{BB962C8B-B14F-4D97-AF65-F5344CB8AC3E}">
        <p14:creationId xmlns:p14="http://schemas.microsoft.com/office/powerpoint/2010/main" val="1949934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Compiler and linker</a:t>
            </a:r>
          </a:p>
        </p:txBody>
      </p:sp>
      <p:sp>
        <p:nvSpPr>
          <p:cNvPr id="3" name="Content Placeholder 2"/>
          <p:cNvSpPr>
            <a:spLocks noGrp="1"/>
          </p:cNvSpPr>
          <p:nvPr>
            <p:ph idx="1"/>
          </p:nvPr>
        </p:nvSpPr>
        <p:spPr>
          <a:xfrm>
            <a:off x="457200" y="1200151"/>
            <a:ext cx="8229600" cy="3353802"/>
          </a:xfrm>
        </p:spPr>
        <p:txBody>
          <a:bodyPr>
            <a:normAutofit lnSpcReduction="10000"/>
          </a:bodyPr>
          <a:lstStyle/>
          <a:p>
            <a:r>
              <a:rPr lang="en-GB" dirty="0"/>
              <a:t>The compiler converts human-readable code (.c files) to computer-readable code a.k.a. object code (.o files)</a:t>
            </a:r>
          </a:p>
          <a:p>
            <a:endParaRPr lang="en-GB" dirty="0"/>
          </a:p>
          <a:p>
            <a:r>
              <a:rPr lang="en-GB" dirty="0"/>
              <a:t>The linker groups all objects files into an single executable file (.exe file)</a:t>
            </a:r>
          </a:p>
          <a:p>
            <a:endParaRPr lang="en-GB" dirty="0"/>
          </a:p>
          <a:p>
            <a:r>
              <a:rPr lang="en-GB" dirty="0"/>
              <a:t>In this course we use the </a:t>
            </a:r>
            <a:r>
              <a:rPr lang="en-GB" dirty="0" err="1"/>
              <a:t>gcc</a:t>
            </a:r>
            <a:r>
              <a:rPr lang="en-GB" dirty="0"/>
              <a:t> compiler (gcc.exe) to compile a program. Note: </a:t>
            </a:r>
            <a:r>
              <a:rPr lang="en-GB" dirty="0" err="1"/>
              <a:t>gcc</a:t>
            </a:r>
            <a:r>
              <a:rPr lang="en-GB" dirty="0"/>
              <a:t> is also used to call the linker and the pre-processor.</a:t>
            </a:r>
          </a:p>
          <a:p>
            <a:endParaRPr lang="en-GB" dirty="0"/>
          </a:p>
          <a:p>
            <a:endParaRPr lang="en-GB" dirty="0"/>
          </a:p>
        </p:txBody>
      </p:sp>
    </p:spTree>
    <p:extLst>
      <p:ext uri="{BB962C8B-B14F-4D97-AF65-F5344CB8AC3E}">
        <p14:creationId xmlns:p14="http://schemas.microsoft.com/office/powerpoint/2010/main" val="1121500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fgeronde rechthoek 3">
            <a:extLst>
              <a:ext uri="{FF2B5EF4-FFF2-40B4-BE49-F238E27FC236}">
                <a16:creationId xmlns:a16="http://schemas.microsoft.com/office/drawing/2014/main" id="{A7494787-61F9-0182-0D18-97A5CBA01BC9}"/>
              </a:ext>
            </a:extLst>
          </p:cNvPr>
          <p:cNvSpPr/>
          <p:nvPr/>
        </p:nvSpPr>
        <p:spPr>
          <a:xfrm>
            <a:off x="463924" y="1136270"/>
            <a:ext cx="1223682" cy="403412"/>
          </a:xfrm>
          <a:prstGeom prst="round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solidFill>
                  <a:schemeClr val="tx1"/>
                </a:solidFill>
              </a:rPr>
              <a:t>Makefile</a:t>
            </a:r>
            <a:endParaRPr lang="en-US" dirty="0">
              <a:solidFill>
                <a:schemeClr val="tx1"/>
              </a:solidFill>
            </a:endParaRPr>
          </a:p>
        </p:txBody>
      </p:sp>
      <p:sp>
        <p:nvSpPr>
          <p:cNvPr id="5" name="Afgeronde rechthoek 4">
            <a:extLst>
              <a:ext uri="{FF2B5EF4-FFF2-40B4-BE49-F238E27FC236}">
                <a16:creationId xmlns:a16="http://schemas.microsoft.com/office/drawing/2014/main" id="{A911643E-65D9-C870-7660-7F3E61D18DA4}"/>
              </a:ext>
            </a:extLst>
          </p:cNvPr>
          <p:cNvSpPr/>
          <p:nvPr/>
        </p:nvSpPr>
        <p:spPr>
          <a:xfrm>
            <a:off x="1900519" y="1136270"/>
            <a:ext cx="1223682" cy="403412"/>
          </a:xfrm>
          <a:prstGeom prst="round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solidFill>
                  <a:schemeClr val="tx1"/>
                </a:solidFill>
              </a:rPr>
              <a:t>main.c</a:t>
            </a:r>
            <a:endParaRPr lang="en-US" dirty="0">
              <a:solidFill>
                <a:schemeClr val="tx1"/>
              </a:solidFill>
            </a:endParaRPr>
          </a:p>
        </p:txBody>
      </p:sp>
      <p:sp>
        <p:nvSpPr>
          <p:cNvPr id="6" name="Afgeronde rechthoek 5">
            <a:extLst>
              <a:ext uri="{FF2B5EF4-FFF2-40B4-BE49-F238E27FC236}">
                <a16:creationId xmlns:a16="http://schemas.microsoft.com/office/drawing/2014/main" id="{48B1C3CB-8EB9-D95D-241B-F5C76E663EF5}"/>
              </a:ext>
            </a:extLst>
          </p:cNvPr>
          <p:cNvSpPr/>
          <p:nvPr/>
        </p:nvSpPr>
        <p:spPr>
          <a:xfrm>
            <a:off x="3355042" y="1136270"/>
            <a:ext cx="1223682" cy="403412"/>
          </a:xfrm>
          <a:prstGeom prst="round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file1.h</a:t>
            </a:r>
          </a:p>
        </p:txBody>
      </p:sp>
      <p:sp>
        <p:nvSpPr>
          <p:cNvPr id="7" name="Afgeronde rechthoek 6">
            <a:extLst>
              <a:ext uri="{FF2B5EF4-FFF2-40B4-BE49-F238E27FC236}">
                <a16:creationId xmlns:a16="http://schemas.microsoft.com/office/drawing/2014/main" id="{0908BD3D-892D-E7A2-CD01-7FDC9E15A360}"/>
              </a:ext>
            </a:extLst>
          </p:cNvPr>
          <p:cNvSpPr/>
          <p:nvPr/>
        </p:nvSpPr>
        <p:spPr>
          <a:xfrm>
            <a:off x="4578724" y="1136270"/>
            <a:ext cx="1223682" cy="403412"/>
          </a:xfrm>
          <a:prstGeom prst="round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file1.c</a:t>
            </a:r>
          </a:p>
        </p:txBody>
      </p:sp>
      <p:sp>
        <p:nvSpPr>
          <p:cNvPr id="8" name="Afgeronde rechthoek 7">
            <a:extLst>
              <a:ext uri="{FF2B5EF4-FFF2-40B4-BE49-F238E27FC236}">
                <a16:creationId xmlns:a16="http://schemas.microsoft.com/office/drawing/2014/main" id="{F44105E4-AFF3-504F-5907-512CC1953900}"/>
              </a:ext>
            </a:extLst>
          </p:cNvPr>
          <p:cNvSpPr/>
          <p:nvPr/>
        </p:nvSpPr>
        <p:spPr>
          <a:xfrm>
            <a:off x="6033247" y="1136270"/>
            <a:ext cx="1223682" cy="403412"/>
          </a:xfrm>
          <a:prstGeom prst="round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file2.h</a:t>
            </a:r>
          </a:p>
        </p:txBody>
      </p:sp>
      <p:sp>
        <p:nvSpPr>
          <p:cNvPr id="9" name="Afgeronde rechthoek 8">
            <a:extLst>
              <a:ext uri="{FF2B5EF4-FFF2-40B4-BE49-F238E27FC236}">
                <a16:creationId xmlns:a16="http://schemas.microsoft.com/office/drawing/2014/main" id="{7F8C428F-C8FC-C94D-C8E1-431DC8A9E0FF}"/>
              </a:ext>
            </a:extLst>
          </p:cNvPr>
          <p:cNvSpPr/>
          <p:nvPr/>
        </p:nvSpPr>
        <p:spPr>
          <a:xfrm>
            <a:off x="7256929" y="1136270"/>
            <a:ext cx="1223682" cy="403412"/>
          </a:xfrm>
          <a:prstGeom prst="round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file2.c</a:t>
            </a:r>
          </a:p>
        </p:txBody>
      </p:sp>
      <p:sp>
        <p:nvSpPr>
          <p:cNvPr id="10" name="Afgeronde rechthoek 9">
            <a:extLst>
              <a:ext uri="{FF2B5EF4-FFF2-40B4-BE49-F238E27FC236}">
                <a16:creationId xmlns:a16="http://schemas.microsoft.com/office/drawing/2014/main" id="{15A6231B-8422-97C8-6711-E3EFD0A47E89}"/>
              </a:ext>
            </a:extLst>
          </p:cNvPr>
          <p:cNvSpPr/>
          <p:nvPr/>
        </p:nvSpPr>
        <p:spPr>
          <a:xfrm>
            <a:off x="1900519" y="2169452"/>
            <a:ext cx="1223682" cy="40341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t>main.o</a:t>
            </a:r>
            <a:endParaRPr lang="en-US" dirty="0"/>
          </a:p>
        </p:txBody>
      </p:sp>
      <p:sp>
        <p:nvSpPr>
          <p:cNvPr id="11" name="Afgeronde rechthoek 10">
            <a:extLst>
              <a:ext uri="{FF2B5EF4-FFF2-40B4-BE49-F238E27FC236}">
                <a16:creationId xmlns:a16="http://schemas.microsoft.com/office/drawing/2014/main" id="{0BAF9FE7-A71E-CD32-9470-BB5501185714}"/>
              </a:ext>
            </a:extLst>
          </p:cNvPr>
          <p:cNvSpPr/>
          <p:nvPr/>
        </p:nvSpPr>
        <p:spPr>
          <a:xfrm>
            <a:off x="4578724" y="2169452"/>
            <a:ext cx="1223682" cy="40341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file1.o</a:t>
            </a:r>
          </a:p>
        </p:txBody>
      </p:sp>
      <p:sp>
        <p:nvSpPr>
          <p:cNvPr id="12" name="Afgeronde rechthoek 11">
            <a:extLst>
              <a:ext uri="{FF2B5EF4-FFF2-40B4-BE49-F238E27FC236}">
                <a16:creationId xmlns:a16="http://schemas.microsoft.com/office/drawing/2014/main" id="{6BC38D4D-7942-5839-D1C4-A3D5EF61EA56}"/>
              </a:ext>
            </a:extLst>
          </p:cNvPr>
          <p:cNvSpPr/>
          <p:nvPr/>
        </p:nvSpPr>
        <p:spPr>
          <a:xfrm>
            <a:off x="7256929" y="2169452"/>
            <a:ext cx="1223682" cy="403412"/>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file2.o</a:t>
            </a:r>
          </a:p>
        </p:txBody>
      </p:sp>
      <p:sp>
        <p:nvSpPr>
          <p:cNvPr id="13" name="Pijl omlaag 12">
            <a:extLst>
              <a:ext uri="{FF2B5EF4-FFF2-40B4-BE49-F238E27FC236}">
                <a16:creationId xmlns:a16="http://schemas.microsoft.com/office/drawing/2014/main" id="{82BDE860-D9EB-08C1-4C0C-A0DD7F3B00AA}"/>
              </a:ext>
            </a:extLst>
          </p:cNvPr>
          <p:cNvSpPr/>
          <p:nvPr/>
        </p:nvSpPr>
        <p:spPr>
          <a:xfrm>
            <a:off x="2354357" y="1642775"/>
            <a:ext cx="316006" cy="423583"/>
          </a:xfrm>
          <a:prstGeom prst="downArrow">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ijl omlaag 13">
            <a:extLst>
              <a:ext uri="{FF2B5EF4-FFF2-40B4-BE49-F238E27FC236}">
                <a16:creationId xmlns:a16="http://schemas.microsoft.com/office/drawing/2014/main" id="{88AA0299-8A7A-384D-A110-98D2FEACCB21}"/>
              </a:ext>
            </a:extLst>
          </p:cNvPr>
          <p:cNvSpPr/>
          <p:nvPr/>
        </p:nvSpPr>
        <p:spPr>
          <a:xfrm>
            <a:off x="5012950" y="1642775"/>
            <a:ext cx="316006" cy="423583"/>
          </a:xfrm>
          <a:prstGeom prst="downArrow">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ijl omlaag 14">
            <a:extLst>
              <a:ext uri="{FF2B5EF4-FFF2-40B4-BE49-F238E27FC236}">
                <a16:creationId xmlns:a16="http://schemas.microsoft.com/office/drawing/2014/main" id="{E34BE25C-160B-A6A5-E727-D17F9415D552}"/>
              </a:ext>
            </a:extLst>
          </p:cNvPr>
          <p:cNvSpPr/>
          <p:nvPr/>
        </p:nvSpPr>
        <p:spPr>
          <a:xfrm>
            <a:off x="7691157" y="1642774"/>
            <a:ext cx="316006" cy="423583"/>
          </a:xfrm>
          <a:prstGeom prst="downArrow">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Afgeronde rechthoek 15">
            <a:extLst>
              <a:ext uri="{FF2B5EF4-FFF2-40B4-BE49-F238E27FC236}">
                <a16:creationId xmlns:a16="http://schemas.microsoft.com/office/drawing/2014/main" id="{74E6B1DE-57DB-D9A5-EF58-E265822BCF70}"/>
              </a:ext>
            </a:extLst>
          </p:cNvPr>
          <p:cNvSpPr/>
          <p:nvPr/>
        </p:nvSpPr>
        <p:spPr>
          <a:xfrm>
            <a:off x="1900519" y="3202634"/>
            <a:ext cx="6580092" cy="403412"/>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t>main.exe</a:t>
            </a:r>
            <a:endParaRPr lang="en-US" dirty="0"/>
          </a:p>
        </p:txBody>
      </p:sp>
      <p:sp>
        <p:nvSpPr>
          <p:cNvPr id="17" name="Pijl omlaag 16">
            <a:extLst>
              <a:ext uri="{FF2B5EF4-FFF2-40B4-BE49-F238E27FC236}">
                <a16:creationId xmlns:a16="http://schemas.microsoft.com/office/drawing/2014/main" id="{247D57F4-A349-B7CC-E518-5DFEC946C98F}"/>
              </a:ext>
            </a:extLst>
          </p:cNvPr>
          <p:cNvSpPr/>
          <p:nvPr/>
        </p:nvSpPr>
        <p:spPr>
          <a:xfrm>
            <a:off x="5012950" y="2675957"/>
            <a:ext cx="316006" cy="423583"/>
          </a:xfrm>
          <a:prstGeom prst="down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jl omlaag 17">
            <a:extLst>
              <a:ext uri="{FF2B5EF4-FFF2-40B4-BE49-F238E27FC236}">
                <a16:creationId xmlns:a16="http://schemas.microsoft.com/office/drawing/2014/main" id="{40395E86-D638-88DF-D0D7-7818334B9F8B}"/>
              </a:ext>
            </a:extLst>
          </p:cNvPr>
          <p:cNvSpPr/>
          <p:nvPr/>
        </p:nvSpPr>
        <p:spPr>
          <a:xfrm>
            <a:off x="2354357" y="2675957"/>
            <a:ext cx="316006" cy="423583"/>
          </a:xfrm>
          <a:prstGeom prst="down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Pijl omlaag 18">
            <a:extLst>
              <a:ext uri="{FF2B5EF4-FFF2-40B4-BE49-F238E27FC236}">
                <a16:creationId xmlns:a16="http://schemas.microsoft.com/office/drawing/2014/main" id="{07D811E1-D156-F073-65E5-5B90E627BD83}"/>
              </a:ext>
            </a:extLst>
          </p:cNvPr>
          <p:cNvSpPr/>
          <p:nvPr/>
        </p:nvSpPr>
        <p:spPr>
          <a:xfrm>
            <a:off x="7707966" y="2675957"/>
            <a:ext cx="316006" cy="423583"/>
          </a:xfrm>
          <a:prstGeom prst="down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Gebogen pijl 21">
            <a:extLst>
              <a:ext uri="{FF2B5EF4-FFF2-40B4-BE49-F238E27FC236}">
                <a16:creationId xmlns:a16="http://schemas.microsoft.com/office/drawing/2014/main" id="{01B625A4-7BBA-167B-DF5F-641DFAE30CF8}"/>
              </a:ext>
            </a:extLst>
          </p:cNvPr>
          <p:cNvSpPr/>
          <p:nvPr/>
        </p:nvSpPr>
        <p:spPr>
          <a:xfrm rot="10800000" flipH="1">
            <a:off x="981073" y="1642774"/>
            <a:ext cx="769845" cy="1322099"/>
          </a:xfrm>
          <a:prstGeom prst="bentArrow">
            <a:avLst>
              <a:gd name="adj1" fmla="val 9403"/>
              <a:gd name="adj2" fmla="val 10602"/>
              <a:gd name="adj3" fmla="val 14202"/>
              <a:gd name="adj4" fmla="val 43750"/>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Gebogen pijl 19">
            <a:extLst>
              <a:ext uri="{FF2B5EF4-FFF2-40B4-BE49-F238E27FC236}">
                <a16:creationId xmlns:a16="http://schemas.microsoft.com/office/drawing/2014/main" id="{4B7BF417-F05F-C123-5C4D-DF1AE86FA71A}"/>
              </a:ext>
            </a:extLst>
          </p:cNvPr>
          <p:cNvSpPr/>
          <p:nvPr/>
        </p:nvSpPr>
        <p:spPr>
          <a:xfrm rot="10800000" flipH="1">
            <a:off x="981073" y="1642774"/>
            <a:ext cx="769845" cy="324571"/>
          </a:xfrm>
          <a:prstGeom prst="bentArrow">
            <a:avLst>
              <a:gd name="adj1" fmla="val 25000"/>
              <a:gd name="adj2" fmla="val 25000"/>
              <a:gd name="adj3" fmla="val 25000"/>
              <a:gd name="adj4" fmla="val 4375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3" name="Pijl omlaag 22">
            <a:extLst>
              <a:ext uri="{FF2B5EF4-FFF2-40B4-BE49-F238E27FC236}">
                <a16:creationId xmlns:a16="http://schemas.microsoft.com/office/drawing/2014/main" id="{E8409583-8773-4AA3-1507-A41F5985BAB9}"/>
              </a:ext>
            </a:extLst>
          </p:cNvPr>
          <p:cNvSpPr/>
          <p:nvPr/>
        </p:nvSpPr>
        <p:spPr>
          <a:xfrm>
            <a:off x="5012950" y="3729310"/>
            <a:ext cx="316006" cy="423583"/>
          </a:xfrm>
          <a:prstGeom prst="down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itel 23">
            <a:extLst>
              <a:ext uri="{FF2B5EF4-FFF2-40B4-BE49-F238E27FC236}">
                <a16:creationId xmlns:a16="http://schemas.microsoft.com/office/drawing/2014/main" id="{ED260AE5-94D7-E0C9-A23C-5D2B621C6213}"/>
              </a:ext>
            </a:extLst>
          </p:cNvPr>
          <p:cNvSpPr>
            <a:spLocks noGrp="1"/>
          </p:cNvSpPr>
          <p:nvPr>
            <p:ph type="title"/>
          </p:nvPr>
        </p:nvSpPr>
        <p:spPr/>
        <p:txBody>
          <a:bodyPr/>
          <a:lstStyle/>
          <a:p>
            <a:r>
              <a:rPr lang="en-US" dirty="0" err="1"/>
              <a:t>Makefile</a:t>
            </a:r>
            <a:endParaRPr lang="en-US" dirty="0"/>
          </a:p>
        </p:txBody>
      </p:sp>
      <p:sp>
        <p:nvSpPr>
          <p:cNvPr id="26" name="Afgeronde rechthoek 25">
            <a:extLst>
              <a:ext uri="{FF2B5EF4-FFF2-40B4-BE49-F238E27FC236}">
                <a16:creationId xmlns:a16="http://schemas.microsoft.com/office/drawing/2014/main" id="{24527B13-11BA-77B3-9CE7-FFAA517263C3}"/>
              </a:ext>
            </a:extLst>
          </p:cNvPr>
          <p:cNvSpPr/>
          <p:nvPr/>
        </p:nvSpPr>
        <p:spPr>
          <a:xfrm>
            <a:off x="4578724" y="4235815"/>
            <a:ext cx="1223682" cy="701309"/>
          </a:xfrm>
          <a:prstGeom prst="round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Target platform</a:t>
            </a:r>
          </a:p>
        </p:txBody>
      </p:sp>
      <p:cxnSp>
        <p:nvCxnSpPr>
          <p:cNvPr id="3" name="Kromme verbindingslijn 2">
            <a:extLst>
              <a:ext uri="{FF2B5EF4-FFF2-40B4-BE49-F238E27FC236}">
                <a16:creationId xmlns:a16="http://schemas.microsoft.com/office/drawing/2014/main" id="{7DB1A7E4-1728-C9C7-33A2-A4EE3D816997}"/>
              </a:ext>
            </a:extLst>
          </p:cNvPr>
          <p:cNvCxnSpPr>
            <a:cxnSpLocks/>
            <a:stCxn id="6" idx="0"/>
            <a:endCxn id="5" idx="3"/>
          </p:cNvCxnSpPr>
          <p:nvPr/>
        </p:nvCxnSpPr>
        <p:spPr>
          <a:xfrm rot="16200000" flipH="1" flipV="1">
            <a:off x="3444689" y="815782"/>
            <a:ext cx="201706" cy="842682"/>
          </a:xfrm>
          <a:prstGeom prst="curvedConnector4">
            <a:avLst>
              <a:gd name="adj1" fmla="val -113333"/>
              <a:gd name="adj2" fmla="val 8630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Kromme verbindingslijn 24">
            <a:extLst>
              <a:ext uri="{FF2B5EF4-FFF2-40B4-BE49-F238E27FC236}">
                <a16:creationId xmlns:a16="http://schemas.microsoft.com/office/drawing/2014/main" id="{2B173BA5-0A0A-80FE-B7C9-E77A65C10B9F}"/>
              </a:ext>
            </a:extLst>
          </p:cNvPr>
          <p:cNvCxnSpPr>
            <a:cxnSpLocks/>
            <a:stCxn id="8" idx="0"/>
            <a:endCxn id="5" idx="3"/>
          </p:cNvCxnSpPr>
          <p:nvPr/>
        </p:nvCxnSpPr>
        <p:spPr>
          <a:xfrm rot="16200000" flipH="1" flipV="1">
            <a:off x="4783792" y="-523321"/>
            <a:ext cx="201706" cy="3520887"/>
          </a:xfrm>
          <a:prstGeom prst="curvedConnector4">
            <a:avLst>
              <a:gd name="adj1" fmla="val -281068"/>
              <a:gd name="adj2" fmla="val 96357"/>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Tekstvak 35">
            <a:extLst>
              <a:ext uri="{FF2B5EF4-FFF2-40B4-BE49-F238E27FC236}">
                <a16:creationId xmlns:a16="http://schemas.microsoft.com/office/drawing/2014/main" id="{55703EA2-8E87-FD6B-5A56-0909E90F55B5}"/>
              </a:ext>
            </a:extLst>
          </p:cNvPr>
          <p:cNvSpPr txBox="1"/>
          <p:nvPr/>
        </p:nvSpPr>
        <p:spPr>
          <a:xfrm>
            <a:off x="1090901" y="1927857"/>
            <a:ext cx="734817" cy="276999"/>
          </a:xfrm>
          <a:prstGeom prst="rect">
            <a:avLst/>
          </a:prstGeom>
          <a:noFill/>
        </p:spPr>
        <p:txBody>
          <a:bodyPr wrap="none" rtlCol="0">
            <a:spAutoFit/>
          </a:bodyPr>
          <a:lstStyle/>
          <a:p>
            <a:r>
              <a:rPr lang="en-US" sz="1200" dirty="0"/>
              <a:t>compiler</a:t>
            </a:r>
          </a:p>
        </p:txBody>
      </p:sp>
      <p:sp>
        <p:nvSpPr>
          <p:cNvPr id="37" name="Tekstvak 36">
            <a:extLst>
              <a:ext uri="{FF2B5EF4-FFF2-40B4-BE49-F238E27FC236}">
                <a16:creationId xmlns:a16="http://schemas.microsoft.com/office/drawing/2014/main" id="{EDDD35BF-2ACC-C12F-9A84-8992BF1DB2C8}"/>
              </a:ext>
            </a:extLst>
          </p:cNvPr>
          <p:cNvSpPr txBox="1"/>
          <p:nvPr/>
        </p:nvSpPr>
        <p:spPr>
          <a:xfrm>
            <a:off x="1292283" y="2945129"/>
            <a:ext cx="530786" cy="276999"/>
          </a:xfrm>
          <a:prstGeom prst="rect">
            <a:avLst/>
          </a:prstGeom>
          <a:noFill/>
        </p:spPr>
        <p:txBody>
          <a:bodyPr wrap="none" rtlCol="0">
            <a:spAutoFit/>
          </a:bodyPr>
          <a:lstStyle/>
          <a:p>
            <a:r>
              <a:rPr lang="en-US" sz="1200" dirty="0"/>
              <a:t>linker</a:t>
            </a:r>
          </a:p>
        </p:txBody>
      </p:sp>
    </p:spTree>
    <p:extLst>
      <p:ext uri="{BB962C8B-B14F-4D97-AF65-F5344CB8AC3E}">
        <p14:creationId xmlns:p14="http://schemas.microsoft.com/office/powerpoint/2010/main" val="3830746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Makefile</a:t>
            </a:r>
            <a:endParaRPr lang="en-US" dirty="0"/>
          </a:p>
        </p:txBody>
      </p:sp>
      <p:sp>
        <p:nvSpPr>
          <p:cNvPr id="3" name="Content Placeholder 2"/>
          <p:cNvSpPr>
            <a:spLocks noGrp="1"/>
          </p:cNvSpPr>
          <p:nvPr>
            <p:ph sz="half" idx="1"/>
          </p:nvPr>
        </p:nvSpPr>
        <p:spPr>
          <a:xfrm>
            <a:off x="457199" y="1200151"/>
            <a:ext cx="8022567" cy="3268332"/>
          </a:xfrm>
        </p:spPr>
        <p:txBody>
          <a:bodyPr>
            <a:normAutofit/>
          </a:bodyPr>
          <a:lstStyle/>
          <a:p>
            <a:r>
              <a:rPr lang="en-US" dirty="0"/>
              <a:t>A </a:t>
            </a:r>
            <a:r>
              <a:rPr lang="en-US" b="1" dirty="0" err="1"/>
              <a:t>makefile</a:t>
            </a:r>
            <a:r>
              <a:rPr lang="en-US" dirty="0"/>
              <a:t> is file listing a group of actions required to build a program, i.e. to convert source code (.c files) into an executable (.exe). In other words, a </a:t>
            </a:r>
            <a:r>
              <a:rPr lang="en-US" dirty="0" err="1"/>
              <a:t>makefile</a:t>
            </a:r>
            <a:r>
              <a:rPr lang="en-US" dirty="0"/>
              <a:t> automates and facilitates the process of building a software program</a:t>
            </a:r>
          </a:p>
          <a:p>
            <a:endParaRPr lang="en-US" b="1" dirty="0"/>
          </a:p>
          <a:p>
            <a:r>
              <a:rPr lang="en-US" dirty="0"/>
              <a:t>A</a:t>
            </a:r>
            <a:r>
              <a:rPr lang="en-US" b="1" dirty="0"/>
              <a:t> </a:t>
            </a:r>
            <a:r>
              <a:rPr lang="en-US" b="1" dirty="0" err="1"/>
              <a:t>makefile</a:t>
            </a:r>
            <a:r>
              <a:rPr lang="en-US" dirty="0"/>
              <a:t> is executed using the make program (make.exe).</a:t>
            </a:r>
          </a:p>
        </p:txBody>
      </p:sp>
    </p:spTree>
    <p:extLst>
      <p:ext uri="{BB962C8B-B14F-4D97-AF65-F5344CB8AC3E}">
        <p14:creationId xmlns:p14="http://schemas.microsoft.com/office/powerpoint/2010/main" val="2457276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t>
            </a:r>
            <a:r>
              <a:rPr lang="en-US" dirty="0" err="1"/>
              <a:t>makefile</a:t>
            </a:r>
            <a:endParaRPr lang="en-US" dirty="0"/>
          </a:p>
        </p:txBody>
      </p:sp>
      <p:pic>
        <p:nvPicPr>
          <p:cNvPr id="15" name="Tijdelijke aanduiding voor inhoud 14" descr="Afbeelding met tekst, schermopname, Lettertype&#10;&#10;Automatisch gegenereerde beschrijving">
            <a:extLst>
              <a:ext uri="{FF2B5EF4-FFF2-40B4-BE49-F238E27FC236}">
                <a16:creationId xmlns:a16="http://schemas.microsoft.com/office/drawing/2014/main" id="{F2058649-2E96-3AC9-6319-7BA6F89AEDB1}"/>
              </a:ext>
            </a:extLst>
          </p:cNvPr>
          <p:cNvPicPr>
            <a:picLocks noGrp="1" noChangeAspect="1"/>
          </p:cNvPicPr>
          <p:nvPr>
            <p:ph sz="half" idx="1"/>
          </p:nvPr>
        </p:nvPicPr>
        <p:blipFill>
          <a:blip r:embed="rId3"/>
          <a:stretch>
            <a:fillRect/>
          </a:stretch>
        </p:blipFill>
        <p:spPr>
          <a:xfrm>
            <a:off x="1940010" y="1076926"/>
            <a:ext cx="6054162" cy="3873499"/>
          </a:xfrm>
        </p:spPr>
      </p:pic>
      <p:cxnSp>
        <p:nvCxnSpPr>
          <p:cNvPr id="17" name="Rechte verbindingslijn met pijl 16">
            <a:extLst>
              <a:ext uri="{FF2B5EF4-FFF2-40B4-BE49-F238E27FC236}">
                <a16:creationId xmlns:a16="http://schemas.microsoft.com/office/drawing/2014/main" id="{7DC9492C-0049-C94A-6A12-B285DAF7723A}"/>
              </a:ext>
            </a:extLst>
          </p:cNvPr>
          <p:cNvCxnSpPr>
            <a:cxnSpLocks/>
          </p:cNvCxnSpPr>
          <p:nvPr/>
        </p:nvCxnSpPr>
        <p:spPr>
          <a:xfrm>
            <a:off x="1348353" y="1139126"/>
            <a:ext cx="526942" cy="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19" name="Tekstvak 18">
            <a:extLst>
              <a:ext uri="{FF2B5EF4-FFF2-40B4-BE49-F238E27FC236}">
                <a16:creationId xmlns:a16="http://schemas.microsoft.com/office/drawing/2014/main" id="{9E3BC7AC-1E0A-C0E3-B4F4-CDCAB776E331}"/>
              </a:ext>
            </a:extLst>
          </p:cNvPr>
          <p:cNvSpPr txBox="1"/>
          <p:nvPr/>
        </p:nvSpPr>
        <p:spPr>
          <a:xfrm>
            <a:off x="310890" y="954460"/>
            <a:ext cx="1037463" cy="369332"/>
          </a:xfrm>
          <a:prstGeom prst="rect">
            <a:avLst/>
          </a:prstGeom>
          <a:noFill/>
        </p:spPr>
        <p:txBody>
          <a:bodyPr wrap="none" rtlCol="0">
            <a:spAutoFit/>
          </a:bodyPr>
          <a:lstStyle/>
          <a:p>
            <a:r>
              <a:rPr lang="nl-NL" dirty="0">
                <a:solidFill>
                  <a:srgbClr val="0070C0"/>
                </a:solidFill>
              </a:rPr>
              <a:t>Variables</a:t>
            </a:r>
          </a:p>
        </p:txBody>
      </p:sp>
      <p:cxnSp>
        <p:nvCxnSpPr>
          <p:cNvPr id="20" name="Rechte verbindingslijn met pijl 19">
            <a:extLst>
              <a:ext uri="{FF2B5EF4-FFF2-40B4-BE49-F238E27FC236}">
                <a16:creationId xmlns:a16="http://schemas.microsoft.com/office/drawing/2014/main" id="{68326509-E8D6-9153-3C53-9F6925C937F3}"/>
              </a:ext>
            </a:extLst>
          </p:cNvPr>
          <p:cNvCxnSpPr>
            <a:cxnSpLocks/>
          </p:cNvCxnSpPr>
          <p:nvPr/>
        </p:nvCxnSpPr>
        <p:spPr>
          <a:xfrm>
            <a:off x="1348353" y="3066082"/>
            <a:ext cx="52694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1" name="Tekstvak 20">
            <a:extLst>
              <a:ext uri="{FF2B5EF4-FFF2-40B4-BE49-F238E27FC236}">
                <a16:creationId xmlns:a16="http://schemas.microsoft.com/office/drawing/2014/main" id="{483624DE-ACF1-BFE4-EC96-5B0CC24D0399}"/>
              </a:ext>
            </a:extLst>
          </p:cNvPr>
          <p:cNvSpPr txBox="1"/>
          <p:nvPr/>
        </p:nvSpPr>
        <p:spPr>
          <a:xfrm>
            <a:off x="310890" y="2881416"/>
            <a:ext cx="1037463" cy="369332"/>
          </a:xfrm>
          <a:prstGeom prst="rect">
            <a:avLst/>
          </a:prstGeom>
          <a:noFill/>
        </p:spPr>
        <p:txBody>
          <a:bodyPr wrap="none" rtlCol="0">
            <a:spAutoFit/>
          </a:bodyPr>
          <a:lstStyle/>
          <a:p>
            <a:r>
              <a:rPr lang="nl-NL" dirty="0">
                <a:solidFill>
                  <a:srgbClr val="FF0000"/>
                </a:solidFill>
              </a:rPr>
              <a:t>Variables</a:t>
            </a:r>
          </a:p>
        </p:txBody>
      </p:sp>
    </p:spTree>
    <p:extLst>
      <p:ext uri="{BB962C8B-B14F-4D97-AF65-F5344CB8AC3E}">
        <p14:creationId xmlns:p14="http://schemas.microsoft.com/office/powerpoint/2010/main" val="3178487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r>
              <a:rPr lang="en-US" dirty="0" err="1"/>
              <a:t>makefile</a:t>
            </a:r>
            <a:endParaRPr lang="en-US" dirty="0"/>
          </a:p>
        </p:txBody>
      </p:sp>
      <p:sp>
        <p:nvSpPr>
          <p:cNvPr id="4" name="Tijdelijke aanduiding voor inhoud 3">
            <a:extLst>
              <a:ext uri="{FF2B5EF4-FFF2-40B4-BE49-F238E27FC236}">
                <a16:creationId xmlns:a16="http://schemas.microsoft.com/office/drawing/2014/main" id="{2BC0530E-7E56-50FC-EE2E-C0664F8063E0}"/>
              </a:ext>
            </a:extLst>
          </p:cNvPr>
          <p:cNvSpPr>
            <a:spLocks noGrp="1"/>
          </p:cNvSpPr>
          <p:nvPr>
            <p:ph sz="half" idx="1"/>
          </p:nvPr>
        </p:nvSpPr>
        <p:spPr>
          <a:xfrm>
            <a:off x="457199" y="1200151"/>
            <a:ext cx="7485681" cy="3658568"/>
          </a:xfrm>
        </p:spPr>
        <p:txBody>
          <a:bodyPr>
            <a:normAutofit fontScale="92500" lnSpcReduction="20000"/>
          </a:bodyPr>
          <a:lstStyle/>
          <a:p>
            <a:r>
              <a:rPr lang="nl-NL" dirty="0" err="1"/>
              <a:t>Inspect</a:t>
            </a:r>
            <a:r>
              <a:rPr lang="nl-NL" dirty="0"/>
              <a:t> </a:t>
            </a:r>
            <a:r>
              <a:rPr lang="nl-NL" dirty="0" err="1"/>
              <a:t>variable</a:t>
            </a:r>
            <a:r>
              <a:rPr lang="nl-NL" dirty="0"/>
              <a:t> FILES</a:t>
            </a:r>
          </a:p>
          <a:p>
            <a:pPr lvl="1"/>
            <a:r>
              <a:rPr lang="nl-NL" dirty="0" err="1"/>
              <a:t>What</a:t>
            </a:r>
            <a:r>
              <a:rPr lang="nl-NL" dirty="0"/>
              <a:t> </a:t>
            </a:r>
            <a:r>
              <a:rPr lang="nl-NL" dirty="0" err="1"/>
              <a:t>could</a:t>
            </a:r>
            <a:r>
              <a:rPr lang="nl-NL" dirty="0"/>
              <a:t> </a:t>
            </a:r>
            <a:r>
              <a:rPr lang="nl-NL" dirty="0" err="1"/>
              <a:t>be</a:t>
            </a:r>
            <a:r>
              <a:rPr lang="nl-NL" dirty="0"/>
              <a:t> missing in order </a:t>
            </a:r>
            <a:r>
              <a:rPr lang="nl-NL" dirty="0" err="1"/>
              <a:t>to</a:t>
            </a:r>
            <a:r>
              <a:rPr lang="nl-NL" dirty="0"/>
              <a:t> </a:t>
            </a:r>
            <a:r>
              <a:rPr lang="nl-NL" dirty="0" err="1"/>
              <a:t>be</a:t>
            </a:r>
            <a:r>
              <a:rPr lang="nl-NL" dirty="0"/>
              <a:t> </a:t>
            </a:r>
            <a:r>
              <a:rPr lang="nl-NL" dirty="0" err="1"/>
              <a:t>able</a:t>
            </a:r>
            <a:r>
              <a:rPr lang="nl-NL" dirty="0"/>
              <a:t> </a:t>
            </a:r>
            <a:r>
              <a:rPr lang="nl-NL" dirty="0" err="1"/>
              <a:t>to</a:t>
            </a:r>
            <a:r>
              <a:rPr lang="nl-NL" dirty="0"/>
              <a:t> </a:t>
            </a:r>
            <a:r>
              <a:rPr lang="nl-NL" dirty="0" err="1"/>
              <a:t>build</a:t>
            </a:r>
            <a:r>
              <a:rPr lang="nl-NL" dirty="0"/>
              <a:t> </a:t>
            </a:r>
            <a:r>
              <a:rPr lang="nl-NL" dirty="0" err="1"/>
              <a:t>the</a:t>
            </a:r>
            <a:r>
              <a:rPr lang="nl-NL" dirty="0"/>
              <a:t> </a:t>
            </a:r>
            <a:r>
              <a:rPr lang="nl-NL" dirty="0" err="1"/>
              <a:t>refactored</a:t>
            </a:r>
            <a:r>
              <a:rPr lang="nl-NL" dirty="0"/>
              <a:t> </a:t>
            </a:r>
            <a:r>
              <a:rPr lang="nl-NL" dirty="0" err="1"/>
              <a:t>version</a:t>
            </a:r>
            <a:r>
              <a:rPr lang="nl-NL" dirty="0"/>
              <a:t> of </a:t>
            </a:r>
            <a:r>
              <a:rPr lang="nl-NL" dirty="0" err="1"/>
              <a:t>the</a:t>
            </a:r>
            <a:r>
              <a:rPr lang="nl-NL" dirty="0"/>
              <a:t> Warm-Up </a:t>
            </a:r>
            <a:r>
              <a:rPr lang="nl-NL" dirty="0" err="1"/>
              <a:t>challenge</a:t>
            </a:r>
            <a:r>
              <a:rPr lang="nl-NL" dirty="0"/>
              <a:t>?</a:t>
            </a:r>
          </a:p>
          <a:p>
            <a:pPr marL="457200" lvl="1" indent="0">
              <a:buNone/>
            </a:pPr>
            <a:endParaRPr lang="nl-NL" dirty="0"/>
          </a:p>
          <a:p>
            <a:r>
              <a:rPr lang="nl-NL" dirty="0"/>
              <a:t>Run target </a:t>
            </a:r>
            <a:r>
              <a:rPr lang="nl-NL" i="1" dirty="0" err="1"/>
              <a:t>all</a:t>
            </a:r>
            <a:r>
              <a:rPr lang="nl-NL" dirty="0"/>
              <a:t> </a:t>
            </a:r>
            <a:r>
              <a:rPr lang="nl-NL" dirty="0" err="1"/>
              <a:t>using</a:t>
            </a:r>
            <a:r>
              <a:rPr lang="nl-NL" dirty="0"/>
              <a:t> </a:t>
            </a:r>
            <a:r>
              <a:rPr lang="nl-NL" dirty="0" err="1"/>
              <a:t>command</a:t>
            </a:r>
            <a:r>
              <a:rPr lang="nl-NL" dirty="0"/>
              <a:t>: </a:t>
            </a:r>
            <a:r>
              <a:rPr lang="nl-NL" i="1" dirty="0"/>
              <a:t>make </a:t>
            </a:r>
            <a:r>
              <a:rPr lang="nl-NL" i="1" dirty="0" err="1"/>
              <a:t>all</a:t>
            </a:r>
            <a:endParaRPr lang="nl-NL" i="1" dirty="0"/>
          </a:p>
          <a:p>
            <a:pPr lvl="1"/>
            <a:r>
              <a:rPr lang="nl-NL" dirty="0" err="1"/>
              <a:t>What</a:t>
            </a:r>
            <a:r>
              <a:rPr lang="nl-NL" dirty="0"/>
              <a:t> do </a:t>
            </a:r>
            <a:r>
              <a:rPr lang="nl-NL" dirty="0" err="1"/>
              <a:t>you</a:t>
            </a:r>
            <a:r>
              <a:rPr lang="nl-NL" dirty="0"/>
              <a:t> </a:t>
            </a:r>
            <a:r>
              <a:rPr lang="nl-NL" dirty="0" err="1"/>
              <a:t>notice</a:t>
            </a:r>
            <a:r>
              <a:rPr lang="nl-NL" dirty="0"/>
              <a:t>? Was </a:t>
            </a:r>
            <a:r>
              <a:rPr lang="nl-NL" dirty="0" err="1"/>
              <a:t>an</a:t>
            </a:r>
            <a:r>
              <a:rPr lang="nl-NL" dirty="0"/>
              <a:t> </a:t>
            </a:r>
            <a:r>
              <a:rPr lang="nl-NL" dirty="0" err="1"/>
              <a:t>executable</a:t>
            </a:r>
            <a:r>
              <a:rPr lang="nl-NL" dirty="0"/>
              <a:t> </a:t>
            </a:r>
            <a:r>
              <a:rPr lang="nl-NL" dirty="0" err="1"/>
              <a:t>generated</a:t>
            </a:r>
            <a:r>
              <a:rPr lang="nl-NL" dirty="0"/>
              <a:t>?</a:t>
            </a:r>
          </a:p>
          <a:p>
            <a:pPr lvl="1"/>
            <a:endParaRPr lang="nl-NL" dirty="0"/>
          </a:p>
          <a:p>
            <a:r>
              <a:rPr lang="nl-NL" dirty="0"/>
              <a:t>Run target </a:t>
            </a:r>
            <a:r>
              <a:rPr lang="nl-NL" i="1" dirty="0"/>
              <a:t>clean</a:t>
            </a:r>
            <a:r>
              <a:rPr lang="nl-NL" dirty="0"/>
              <a:t> </a:t>
            </a:r>
            <a:r>
              <a:rPr lang="nl-NL" dirty="0" err="1"/>
              <a:t>using</a:t>
            </a:r>
            <a:r>
              <a:rPr lang="nl-NL" dirty="0"/>
              <a:t> </a:t>
            </a:r>
            <a:r>
              <a:rPr lang="nl-NL" dirty="0" err="1"/>
              <a:t>command</a:t>
            </a:r>
            <a:r>
              <a:rPr lang="nl-NL" dirty="0"/>
              <a:t>: </a:t>
            </a:r>
            <a:r>
              <a:rPr lang="nl-NL" i="1" dirty="0"/>
              <a:t>make clean</a:t>
            </a:r>
          </a:p>
          <a:p>
            <a:pPr lvl="1"/>
            <a:r>
              <a:rPr lang="nl-NL" dirty="0" err="1"/>
              <a:t>Inspect</a:t>
            </a:r>
            <a:r>
              <a:rPr lang="nl-NL" dirty="0"/>
              <a:t> </a:t>
            </a:r>
            <a:r>
              <a:rPr lang="nl-NL" dirty="0" err="1"/>
              <a:t>the</a:t>
            </a:r>
            <a:r>
              <a:rPr lang="nl-NL" dirty="0"/>
              <a:t> files in </a:t>
            </a:r>
            <a:r>
              <a:rPr lang="nl-NL" dirty="0" err="1"/>
              <a:t>your</a:t>
            </a:r>
            <a:r>
              <a:rPr lang="nl-NL" dirty="0"/>
              <a:t> project folder. </a:t>
            </a:r>
            <a:r>
              <a:rPr lang="nl-NL" dirty="0" err="1"/>
              <a:t>What</a:t>
            </a:r>
            <a:r>
              <a:rPr lang="nl-NL" dirty="0"/>
              <a:t> do </a:t>
            </a:r>
            <a:r>
              <a:rPr lang="nl-NL" dirty="0" err="1"/>
              <a:t>you</a:t>
            </a:r>
            <a:r>
              <a:rPr lang="nl-NL" dirty="0"/>
              <a:t> </a:t>
            </a:r>
            <a:r>
              <a:rPr lang="nl-NL" dirty="0" err="1"/>
              <a:t>notice</a:t>
            </a:r>
            <a:r>
              <a:rPr lang="nl-NL" dirty="0"/>
              <a:t>? Are </a:t>
            </a:r>
            <a:r>
              <a:rPr lang="nl-NL" dirty="0" err="1"/>
              <a:t>you</a:t>
            </a:r>
            <a:r>
              <a:rPr lang="nl-NL" dirty="0"/>
              <a:t> </a:t>
            </a:r>
            <a:r>
              <a:rPr lang="nl-NL" dirty="0" err="1"/>
              <a:t>still</a:t>
            </a:r>
            <a:r>
              <a:rPr lang="nl-NL" dirty="0"/>
              <a:t> </a:t>
            </a:r>
            <a:r>
              <a:rPr lang="nl-NL" dirty="0" err="1"/>
              <a:t>able</a:t>
            </a:r>
            <a:r>
              <a:rPr lang="nl-NL" dirty="0"/>
              <a:t> </a:t>
            </a:r>
            <a:r>
              <a:rPr lang="nl-NL" dirty="0" err="1"/>
              <a:t>to</a:t>
            </a:r>
            <a:r>
              <a:rPr lang="nl-NL" dirty="0"/>
              <a:t> </a:t>
            </a:r>
            <a:r>
              <a:rPr lang="nl-NL" dirty="0" err="1"/>
              <a:t>see</a:t>
            </a:r>
            <a:r>
              <a:rPr lang="nl-NL" dirty="0"/>
              <a:t> </a:t>
            </a:r>
            <a:r>
              <a:rPr lang="nl-NL" dirty="0" err="1"/>
              <a:t>an</a:t>
            </a:r>
            <a:r>
              <a:rPr lang="nl-NL" dirty="0"/>
              <a:t> </a:t>
            </a:r>
            <a:r>
              <a:rPr lang="nl-NL" dirty="0" err="1"/>
              <a:t>executable</a:t>
            </a:r>
            <a:r>
              <a:rPr lang="nl-NL" dirty="0"/>
              <a:t>?</a:t>
            </a:r>
          </a:p>
          <a:p>
            <a:pPr marL="0" indent="0">
              <a:buNone/>
            </a:pPr>
            <a:endParaRPr lang="nl-NL" dirty="0"/>
          </a:p>
          <a:p>
            <a:r>
              <a:rPr lang="nl-NL" dirty="0"/>
              <a:t>Run target </a:t>
            </a:r>
            <a:r>
              <a:rPr lang="nl-NL" i="1" dirty="0"/>
              <a:t>run</a:t>
            </a:r>
            <a:r>
              <a:rPr lang="nl-NL" dirty="0"/>
              <a:t> </a:t>
            </a:r>
            <a:r>
              <a:rPr lang="nl-NL" dirty="0" err="1"/>
              <a:t>using</a:t>
            </a:r>
            <a:r>
              <a:rPr lang="nl-NL" dirty="0"/>
              <a:t> </a:t>
            </a:r>
            <a:r>
              <a:rPr lang="nl-NL" dirty="0" err="1"/>
              <a:t>command</a:t>
            </a:r>
            <a:r>
              <a:rPr lang="nl-NL" dirty="0"/>
              <a:t>: </a:t>
            </a:r>
            <a:r>
              <a:rPr lang="nl-NL" i="1" dirty="0"/>
              <a:t>make run</a:t>
            </a:r>
          </a:p>
          <a:p>
            <a:pPr lvl="1"/>
            <a:r>
              <a:rPr lang="nl-NL" dirty="0" err="1"/>
              <a:t>What</a:t>
            </a:r>
            <a:r>
              <a:rPr lang="nl-NL" dirty="0"/>
              <a:t> do </a:t>
            </a:r>
            <a:r>
              <a:rPr lang="nl-NL" dirty="0" err="1"/>
              <a:t>you</a:t>
            </a:r>
            <a:r>
              <a:rPr lang="nl-NL" dirty="0"/>
              <a:t> </a:t>
            </a:r>
            <a:r>
              <a:rPr lang="nl-NL" dirty="0" err="1"/>
              <a:t>notice</a:t>
            </a:r>
            <a:r>
              <a:rPr lang="nl-NL" dirty="0"/>
              <a:t>? </a:t>
            </a:r>
            <a:r>
              <a:rPr lang="nl-NL" dirty="0" err="1"/>
              <a:t>What</a:t>
            </a:r>
            <a:r>
              <a:rPr lang="nl-NL" dirty="0"/>
              <a:t> is </a:t>
            </a:r>
            <a:r>
              <a:rPr lang="nl-NL" dirty="0" err="1"/>
              <a:t>the</a:t>
            </a:r>
            <a:r>
              <a:rPr lang="nl-NL" dirty="0"/>
              <a:t> </a:t>
            </a:r>
            <a:r>
              <a:rPr lang="nl-NL" dirty="0" err="1"/>
              <a:t>difference</a:t>
            </a:r>
            <a:r>
              <a:rPr lang="nl-NL" dirty="0"/>
              <a:t> </a:t>
            </a:r>
            <a:r>
              <a:rPr lang="nl-NL" dirty="0" err="1"/>
              <a:t>with</a:t>
            </a:r>
            <a:r>
              <a:rPr lang="nl-NL" dirty="0"/>
              <a:t> </a:t>
            </a:r>
            <a:r>
              <a:rPr lang="nl-NL" i="1" dirty="0"/>
              <a:t>make </a:t>
            </a:r>
            <a:r>
              <a:rPr lang="nl-NL" i="1" dirty="0" err="1"/>
              <a:t>all</a:t>
            </a:r>
            <a:endParaRPr lang="nl-NL" i="1" dirty="0"/>
          </a:p>
          <a:p>
            <a:endParaRPr lang="nl-NL" dirty="0"/>
          </a:p>
          <a:p>
            <a:endParaRPr lang="nl-NL" dirty="0"/>
          </a:p>
        </p:txBody>
      </p:sp>
    </p:spTree>
    <p:extLst>
      <p:ext uri="{BB962C8B-B14F-4D97-AF65-F5344CB8AC3E}">
        <p14:creationId xmlns:p14="http://schemas.microsoft.com/office/powerpoint/2010/main" val="289419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6B003C-86C1-CC66-3533-55F99AEFF50F}"/>
              </a:ext>
            </a:extLst>
          </p:cNvPr>
          <p:cNvSpPr>
            <a:spLocks noGrp="1"/>
          </p:cNvSpPr>
          <p:nvPr>
            <p:ph type="title"/>
          </p:nvPr>
        </p:nvSpPr>
        <p:spPr/>
        <p:txBody>
          <a:bodyPr/>
          <a:lstStyle/>
          <a:p>
            <a:r>
              <a:rPr lang="nl-NL" dirty="0" err="1"/>
              <a:t>References</a:t>
            </a:r>
            <a:endParaRPr lang="nl-NL" dirty="0"/>
          </a:p>
        </p:txBody>
      </p:sp>
      <p:sp>
        <p:nvSpPr>
          <p:cNvPr id="3" name="Tijdelijke aanduiding voor inhoud 2">
            <a:extLst>
              <a:ext uri="{FF2B5EF4-FFF2-40B4-BE49-F238E27FC236}">
                <a16:creationId xmlns:a16="http://schemas.microsoft.com/office/drawing/2014/main" id="{7A745D6F-8CC7-2C5B-B139-BCA386AFF78B}"/>
              </a:ext>
            </a:extLst>
          </p:cNvPr>
          <p:cNvSpPr>
            <a:spLocks noGrp="1"/>
          </p:cNvSpPr>
          <p:nvPr>
            <p:ph sz="half" idx="1"/>
          </p:nvPr>
        </p:nvSpPr>
        <p:spPr>
          <a:xfrm>
            <a:off x="457200" y="1200151"/>
            <a:ext cx="8229600" cy="2894954"/>
          </a:xfrm>
        </p:spPr>
        <p:txBody>
          <a:bodyPr/>
          <a:lstStyle/>
          <a:p>
            <a:r>
              <a:rPr lang="nl-NL" dirty="0" err="1"/>
              <a:t>Documentation</a:t>
            </a:r>
            <a:r>
              <a:rPr lang="nl-NL" dirty="0"/>
              <a:t> of </a:t>
            </a:r>
            <a:r>
              <a:rPr lang="nl-NL" dirty="0" err="1"/>
              <a:t>the</a:t>
            </a:r>
            <a:r>
              <a:rPr lang="nl-NL" dirty="0"/>
              <a:t> C standard </a:t>
            </a:r>
            <a:r>
              <a:rPr lang="nl-NL" dirty="0" err="1"/>
              <a:t>library</a:t>
            </a:r>
            <a:r>
              <a:rPr lang="nl-NL" dirty="0"/>
              <a:t> (</a:t>
            </a:r>
            <a:r>
              <a:rPr lang="nl-NL" dirty="0" err="1"/>
              <a:t>e.g</a:t>
            </a:r>
            <a:r>
              <a:rPr lang="nl-NL" dirty="0"/>
              <a:t> </a:t>
            </a:r>
            <a:r>
              <a:rPr lang="nl-NL" i="1" dirty="0" err="1"/>
              <a:t>printf</a:t>
            </a:r>
            <a:r>
              <a:rPr lang="nl-NL" dirty="0"/>
              <a:t>, </a:t>
            </a:r>
            <a:r>
              <a:rPr lang="nl-NL" dirty="0" err="1"/>
              <a:t>etc</a:t>
            </a:r>
            <a:r>
              <a:rPr lang="nl-NL"/>
              <a:t>):</a:t>
            </a:r>
          </a:p>
          <a:p>
            <a:pPr marL="0" indent="0">
              <a:buNone/>
            </a:pPr>
            <a:r>
              <a:rPr lang="nl-NL">
                <a:hlinkClick r:id="rId2"/>
              </a:rPr>
              <a:t>https</a:t>
            </a:r>
            <a:r>
              <a:rPr lang="nl-NL" dirty="0">
                <a:hlinkClick r:id="rId2"/>
              </a:rPr>
              <a:t>://cplusplus.com/reference/</a:t>
            </a:r>
            <a:endParaRPr lang="nl-NL" dirty="0"/>
          </a:p>
          <a:p>
            <a:pPr marL="0" indent="0">
              <a:buNone/>
            </a:pPr>
            <a:endParaRPr lang="nl-NL" dirty="0"/>
          </a:p>
          <a:p>
            <a:r>
              <a:rPr lang="nl-NL" dirty="0" err="1"/>
              <a:t>Makefile</a:t>
            </a:r>
            <a:r>
              <a:rPr lang="nl-NL" dirty="0"/>
              <a:t> tutorial:</a:t>
            </a:r>
          </a:p>
          <a:p>
            <a:pPr marL="0" indent="0">
              <a:buNone/>
            </a:pPr>
            <a:r>
              <a:rPr lang="nl-NL" dirty="0">
                <a:hlinkClick r:id="rId3"/>
              </a:rPr>
              <a:t>https://makefiletutorial.com/</a:t>
            </a:r>
            <a:endParaRPr lang="nl-NL" dirty="0"/>
          </a:p>
          <a:p>
            <a:endParaRPr lang="nl-NL" dirty="0"/>
          </a:p>
          <a:p>
            <a:pPr marL="0" indent="0">
              <a:buNone/>
            </a:pPr>
            <a:endParaRPr lang="nl-NL" dirty="0"/>
          </a:p>
        </p:txBody>
      </p:sp>
    </p:spTree>
    <p:extLst>
      <p:ext uri="{BB962C8B-B14F-4D97-AF65-F5344CB8AC3E}">
        <p14:creationId xmlns:p14="http://schemas.microsoft.com/office/powerpoint/2010/main" val="2799611735"/>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PPT_Fontys_NL_universeel</Template>
  <TotalTime>0</TotalTime>
  <Words>1356</Words>
  <Application>Microsoft Office PowerPoint</Application>
  <PresentationFormat>Diavoorstelling (16:9)</PresentationFormat>
  <Paragraphs>205</Paragraphs>
  <Slides>20</Slides>
  <Notes>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20</vt:i4>
      </vt:variant>
    </vt:vector>
  </HeadingPairs>
  <TitlesOfParts>
    <vt:vector size="26" baseType="lpstr">
      <vt:lpstr>Arial</vt:lpstr>
      <vt:lpstr>Calibri</vt:lpstr>
      <vt:lpstr>Courier New</vt:lpstr>
      <vt:lpstr>Menlo</vt:lpstr>
      <vt:lpstr>Times New Roman</vt:lpstr>
      <vt:lpstr>Aangepast ontwerp</vt:lpstr>
      <vt:lpstr>Programming in C</vt:lpstr>
      <vt:lpstr>Week 2</vt:lpstr>
      <vt:lpstr>Warm-up challenge</vt:lpstr>
      <vt:lpstr>Modular approach for large program</vt:lpstr>
      <vt:lpstr>Modular approach for large program</vt:lpstr>
      <vt:lpstr>Modular approach for large program</vt:lpstr>
      <vt:lpstr>.c and .h files</vt:lpstr>
      <vt:lpstr>Header file</vt:lpstr>
      <vt:lpstr>Once-only headers</vt:lpstr>
      <vt:lpstr>Exercise : creating Headers &amp; Modules</vt:lpstr>
      <vt:lpstr>Build process - overview</vt:lpstr>
      <vt:lpstr>Assembly code (.a) example</vt:lpstr>
      <vt:lpstr>Pre-processor</vt:lpstr>
      <vt:lpstr>Preprocessor – List of directives</vt:lpstr>
      <vt:lpstr>Compiler and linker</vt:lpstr>
      <vt:lpstr>Makefile</vt:lpstr>
      <vt:lpstr>Makefile</vt:lpstr>
      <vt:lpstr>Example of makefile</vt:lpstr>
      <vt:lpstr>Exercise makefile</vt:lpstr>
      <vt:lpstr>References</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Zhao,Qin Q.</dc:creator>
  <cp:lastModifiedBy>Guayrin,Brice B.P.B.J.P.</cp:lastModifiedBy>
  <cp:revision>273</cp:revision>
  <cp:lastPrinted>2014-08-19T14:33:34Z</cp:lastPrinted>
  <dcterms:created xsi:type="dcterms:W3CDTF">2019-11-16T10:39:10Z</dcterms:created>
  <dcterms:modified xsi:type="dcterms:W3CDTF">2025-02-17T10:35:58Z</dcterms:modified>
</cp:coreProperties>
</file>